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wdp" ContentType="image/vnd.ms-photo"/>
  <Default Extension="emf" ContentType="image/x-e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8" r:id="rId3"/>
    <p:sldId id="350" r:id="rId4"/>
    <p:sldId id="411" r:id="rId5"/>
    <p:sldId id="352" r:id="rId6"/>
    <p:sldId id="512" r:id="rId7"/>
    <p:sldId id="565" r:id="rId8"/>
    <p:sldId id="566" r:id="rId9"/>
    <p:sldId id="567" r:id="rId10"/>
    <p:sldId id="516" r:id="rId11"/>
    <p:sldId id="517" r:id="rId12"/>
    <p:sldId id="518" r:id="rId13"/>
    <p:sldId id="519" r:id="rId14"/>
    <p:sldId id="520" r:id="rId15"/>
    <p:sldId id="522" r:id="rId16"/>
    <p:sldId id="521" r:id="rId17"/>
    <p:sldId id="523" r:id="rId18"/>
    <p:sldId id="524" r:id="rId19"/>
    <p:sldId id="528" r:id="rId20"/>
    <p:sldId id="529" r:id="rId21"/>
    <p:sldId id="530" r:id="rId22"/>
    <p:sldId id="532" r:id="rId23"/>
    <p:sldId id="533" r:id="rId24"/>
    <p:sldId id="534" r:id="rId25"/>
    <p:sldId id="531" r:id="rId26"/>
    <p:sldId id="537" r:id="rId27"/>
    <p:sldId id="538" r:id="rId28"/>
    <p:sldId id="568" r:id="rId29"/>
    <p:sldId id="569" r:id="rId30"/>
    <p:sldId id="539" r:id="rId31"/>
    <p:sldId id="540" r:id="rId32"/>
    <p:sldId id="541" r:id="rId33"/>
    <p:sldId id="542" r:id="rId34"/>
    <p:sldId id="543" r:id="rId35"/>
    <p:sldId id="544" r:id="rId36"/>
    <p:sldId id="545" r:id="rId37"/>
    <p:sldId id="546" r:id="rId38"/>
    <p:sldId id="547" r:id="rId39"/>
    <p:sldId id="548" r:id="rId40"/>
    <p:sldId id="549" r:id="rId41"/>
    <p:sldId id="550" r:id="rId42"/>
    <p:sldId id="555" r:id="rId43"/>
    <p:sldId id="551" r:id="rId44"/>
    <p:sldId id="556" r:id="rId45"/>
    <p:sldId id="557" r:id="rId46"/>
    <p:sldId id="564" r:id="rId47"/>
    <p:sldId id="558" r:id="rId48"/>
  </p:sldIdLst>
  <p:sldSz cx="9144000" cy="6858000" type="screen4x3"/>
  <p:notesSz cx="9942195" cy="6760845"/>
  <p:custDataLst>
    <p:tags r:id="rId5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39FD"/>
    <a:srgbClr val="0000FF"/>
    <a:srgbClr val="F5F5F5"/>
    <a:srgbClr val="F4F5F6"/>
    <a:srgbClr val="90AFC6"/>
    <a:srgbClr val="5482A3"/>
    <a:srgbClr val="8BABC3"/>
    <a:srgbClr val="A6A6A6"/>
    <a:srgbClr val="789BB5"/>
    <a:srgbClr val="D54A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93" autoAdjust="0"/>
    <p:restoredTop sz="81011" autoAdjust="0"/>
  </p:normalViewPr>
  <p:slideViewPr>
    <p:cSldViewPr snapToGrid="0">
      <p:cViewPr varScale="1">
        <p:scale>
          <a:sx n="78" d="100"/>
          <a:sy n="78" d="100"/>
        </p:scale>
        <p:origin x="1478" y="48"/>
      </p:cViewPr>
      <p:guideLst>
        <p:guide orient="horz" pos="2218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4" Type="http://schemas.openxmlformats.org/officeDocument/2006/relationships/tags" Target="tags/tag1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49" Type="http://schemas.openxmlformats.org/officeDocument/2006/relationships/notesMaster" Target="notesMasters/notesMaster1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7" Type="http://schemas.openxmlformats.org/officeDocument/2006/relationships/image" Target="../media/image11.wmf"/><Relationship Id="rId6" Type="http://schemas.openxmlformats.org/officeDocument/2006/relationships/image" Target="../media/image10.wmf"/><Relationship Id="rId5" Type="http://schemas.openxmlformats.org/officeDocument/2006/relationships/image" Target="../media/image9.wmf"/><Relationship Id="rId4" Type="http://schemas.openxmlformats.org/officeDocument/2006/relationships/image" Target="../media/image8.wmf"/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6" Type="http://schemas.openxmlformats.org/officeDocument/2006/relationships/image" Target="../media/image220.wmf"/><Relationship Id="rId5" Type="http://schemas.openxmlformats.org/officeDocument/2006/relationships/image" Target="../media/image224.emf"/><Relationship Id="rId4" Type="http://schemas.openxmlformats.org/officeDocument/2006/relationships/image" Target="../media/image217.emf"/><Relationship Id="rId3" Type="http://schemas.openxmlformats.org/officeDocument/2006/relationships/image" Target="../media/image216.emf"/><Relationship Id="rId2" Type="http://schemas.openxmlformats.org/officeDocument/2006/relationships/image" Target="../media/image215.emf"/><Relationship Id="rId1" Type="http://schemas.openxmlformats.org/officeDocument/2006/relationships/image" Target="../media/image223.emf"/></Relationships>
</file>

<file path=ppt/drawings/_rels/vmlDrawing11.vml.rels><?xml version="1.0" encoding="UTF-8" standalone="yes"?>
<Relationships xmlns="http://schemas.openxmlformats.org/package/2006/relationships"><Relationship Id="rId9" Type="http://schemas.openxmlformats.org/officeDocument/2006/relationships/image" Target="../media/image228.emf"/><Relationship Id="rId8" Type="http://schemas.openxmlformats.org/officeDocument/2006/relationships/image" Target="../media/image220.wmf"/><Relationship Id="rId7" Type="http://schemas.openxmlformats.org/officeDocument/2006/relationships/image" Target="../media/image227.emf"/><Relationship Id="rId6" Type="http://schemas.openxmlformats.org/officeDocument/2006/relationships/image" Target="../media/image226.emf"/><Relationship Id="rId5" Type="http://schemas.openxmlformats.org/officeDocument/2006/relationships/image" Target="../media/image224.emf"/><Relationship Id="rId4" Type="http://schemas.openxmlformats.org/officeDocument/2006/relationships/image" Target="../media/image217.emf"/><Relationship Id="rId3" Type="http://schemas.openxmlformats.org/officeDocument/2006/relationships/image" Target="../media/image216.emf"/><Relationship Id="rId2" Type="http://schemas.openxmlformats.org/officeDocument/2006/relationships/image" Target="../media/image215.emf"/><Relationship Id="rId1" Type="http://schemas.openxmlformats.org/officeDocument/2006/relationships/image" Target="../media/image225.emf"/></Relationships>
</file>

<file path=ppt/drawings/_rels/vmlDrawing12.vml.rels><?xml version="1.0" encoding="UTF-8" standalone="yes"?>
<Relationships xmlns="http://schemas.openxmlformats.org/package/2006/relationships"><Relationship Id="rId9" Type="http://schemas.openxmlformats.org/officeDocument/2006/relationships/image" Target="../media/image231.emf"/><Relationship Id="rId8" Type="http://schemas.openxmlformats.org/officeDocument/2006/relationships/image" Target="../media/image230.emf"/><Relationship Id="rId7" Type="http://schemas.openxmlformats.org/officeDocument/2006/relationships/image" Target="../media/image229.emf"/><Relationship Id="rId6" Type="http://schemas.openxmlformats.org/officeDocument/2006/relationships/image" Target="../media/image227.emf"/><Relationship Id="rId5" Type="http://schemas.openxmlformats.org/officeDocument/2006/relationships/image" Target="../media/image226.emf"/><Relationship Id="rId4" Type="http://schemas.openxmlformats.org/officeDocument/2006/relationships/image" Target="../media/image224.emf"/><Relationship Id="rId3" Type="http://schemas.openxmlformats.org/officeDocument/2006/relationships/image" Target="../media/image217.emf"/><Relationship Id="rId2" Type="http://schemas.openxmlformats.org/officeDocument/2006/relationships/image" Target="../media/image216.emf"/><Relationship Id="rId12" Type="http://schemas.openxmlformats.org/officeDocument/2006/relationships/image" Target="../media/image233.emf"/><Relationship Id="rId11" Type="http://schemas.openxmlformats.org/officeDocument/2006/relationships/image" Target="../media/image232.emf"/><Relationship Id="rId10" Type="http://schemas.openxmlformats.org/officeDocument/2006/relationships/image" Target="../media/image220.wmf"/><Relationship Id="rId1" Type="http://schemas.openxmlformats.org/officeDocument/2006/relationships/image" Target="../media/image215.emf"/></Relationships>
</file>

<file path=ppt/drawings/_rels/vmlDrawing13.vml.rels><?xml version="1.0" encoding="UTF-8" standalone="yes"?>
<Relationships xmlns="http://schemas.openxmlformats.org/package/2006/relationships"><Relationship Id="rId9" Type="http://schemas.openxmlformats.org/officeDocument/2006/relationships/image" Target="../media/image269.emf"/><Relationship Id="rId8" Type="http://schemas.openxmlformats.org/officeDocument/2006/relationships/image" Target="../media/image268.wmf"/><Relationship Id="rId7" Type="http://schemas.openxmlformats.org/officeDocument/2006/relationships/image" Target="../media/image267.wmf"/><Relationship Id="rId6" Type="http://schemas.openxmlformats.org/officeDocument/2006/relationships/image" Target="../media/image266.wmf"/><Relationship Id="rId5" Type="http://schemas.openxmlformats.org/officeDocument/2006/relationships/image" Target="../media/image265.wmf"/><Relationship Id="rId4" Type="http://schemas.openxmlformats.org/officeDocument/2006/relationships/image" Target="../media/image264.wmf"/><Relationship Id="rId3" Type="http://schemas.openxmlformats.org/officeDocument/2006/relationships/image" Target="../media/image263.wmf"/><Relationship Id="rId2" Type="http://schemas.openxmlformats.org/officeDocument/2006/relationships/image" Target="../media/image262.wmf"/><Relationship Id="rId1" Type="http://schemas.openxmlformats.org/officeDocument/2006/relationships/image" Target="../media/image261.wmf"/></Relationships>
</file>

<file path=ppt/drawings/_rels/vmlDrawing14.vml.rels><?xml version="1.0" encoding="UTF-8" standalone="yes"?>
<Relationships xmlns="http://schemas.openxmlformats.org/package/2006/relationships"><Relationship Id="rId9" Type="http://schemas.openxmlformats.org/officeDocument/2006/relationships/image" Target="../media/image278.emf"/><Relationship Id="rId8" Type="http://schemas.openxmlformats.org/officeDocument/2006/relationships/image" Target="../media/image277.wmf"/><Relationship Id="rId7" Type="http://schemas.openxmlformats.org/officeDocument/2006/relationships/image" Target="../media/image276.wmf"/><Relationship Id="rId6" Type="http://schemas.openxmlformats.org/officeDocument/2006/relationships/image" Target="../media/image275.wmf"/><Relationship Id="rId5" Type="http://schemas.openxmlformats.org/officeDocument/2006/relationships/image" Target="../media/image274.wmf"/><Relationship Id="rId4" Type="http://schemas.openxmlformats.org/officeDocument/2006/relationships/image" Target="../media/image273.wmf"/><Relationship Id="rId3" Type="http://schemas.openxmlformats.org/officeDocument/2006/relationships/image" Target="../media/image272.wmf"/><Relationship Id="rId2" Type="http://schemas.openxmlformats.org/officeDocument/2006/relationships/image" Target="../media/image271.wmf"/><Relationship Id="rId1" Type="http://schemas.openxmlformats.org/officeDocument/2006/relationships/image" Target="../media/image270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wmf"/><Relationship Id="rId7" Type="http://schemas.openxmlformats.org/officeDocument/2006/relationships/image" Target="../media/image300.wmf"/><Relationship Id="rId6" Type="http://schemas.openxmlformats.org/officeDocument/2006/relationships/image" Target="../media/image299.wmf"/><Relationship Id="rId5" Type="http://schemas.openxmlformats.org/officeDocument/2006/relationships/image" Target="../media/image298.wmf"/><Relationship Id="rId4" Type="http://schemas.openxmlformats.org/officeDocument/2006/relationships/image" Target="../media/image297.wmf"/><Relationship Id="rId3" Type="http://schemas.openxmlformats.org/officeDocument/2006/relationships/image" Target="../media/image296.wmf"/><Relationship Id="rId2" Type="http://schemas.openxmlformats.org/officeDocument/2006/relationships/image" Target="../media/image295.wmf"/><Relationship Id="rId1" Type="http://schemas.openxmlformats.org/officeDocument/2006/relationships/image" Target="../media/image294.wmf"/></Relationships>
</file>

<file path=ppt/drawings/_rels/vmlDrawing16.vml.rels><?xml version="1.0" encoding="UTF-8" standalone="yes"?>
<Relationships xmlns="http://schemas.openxmlformats.org/package/2006/relationships"><Relationship Id="rId9" Type="http://schemas.openxmlformats.org/officeDocument/2006/relationships/image" Target="../media/image337.emf"/><Relationship Id="rId8" Type="http://schemas.openxmlformats.org/officeDocument/2006/relationships/image" Target="../media/image336.emf"/><Relationship Id="rId7" Type="http://schemas.openxmlformats.org/officeDocument/2006/relationships/image" Target="../media/image335.emf"/><Relationship Id="rId6" Type="http://schemas.openxmlformats.org/officeDocument/2006/relationships/image" Target="../media/image334.emf"/><Relationship Id="rId5" Type="http://schemas.openxmlformats.org/officeDocument/2006/relationships/image" Target="../media/image333.emf"/><Relationship Id="rId4" Type="http://schemas.openxmlformats.org/officeDocument/2006/relationships/image" Target="../media/image332.wmf"/><Relationship Id="rId3" Type="http://schemas.openxmlformats.org/officeDocument/2006/relationships/image" Target="../media/image331.wmf"/><Relationship Id="rId21" Type="http://schemas.openxmlformats.org/officeDocument/2006/relationships/image" Target="../media/image349.wmf"/><Relationship Id="rId20" Type="http://schemas.openxmlformats.org/officeDocument/2006/relationships/image" Target="../media/image348.emf"/><Relationship Id="rId2" Type="http://schemas.openxmlformats.org/officeDocument/2006/relationships/image" Target="../media/image330.wmf"/><Relationship Id="rId19" Type="http://schemas.openxmlformats.org/officeDocument/2006/relationships/image" Target="../media/image347.emf"/><Relationship Id="rId18" Type="http://schemas.openxmlformats.org/officeDocument/2006/relationships/image" Target="../media/image346.emf"/><Relationship Id="rId17" Type="http://schemas.openxmlformats.org/officeDocument/2006/relationships/image" Target="../media/image345.emf"/><Relationship Id="rId16" Type="http://schemas.openxmlformats.org/officeDocument/2006/relationships/image" Target="../media/image344.emf"/><Relationship Id="rId15" Type="http://schemas.openxmlformats.org/officeDocument/2006/relationships/image" Target="../media/image343.emf"/><Relationship Id="rId14" Type="http://schemas.openxmlformats.org/officeDocument/2006/relationships/image" Target="../media/image342.emf"/><Relationship Id="rId13" Type="http://schemas.openxmlformats.org/officeDocument/2006/relationships/image" Target="../media/image341.emf"/><Relationship Id="rId12" Type="http://schemas.openxmlformats.org/officeDocument/2006/relationships/image" Target="../media/image340.emf"/><Relationship Id="rId11" Type="http://schemas.openxmlformats.org/officeDocument/2006/relationships/image" Target="../media/image339.emf"/><Relationship Id="rId10" Type="http://schemas.openxmlformats.org/officeDocument/2006/relationships/image" Target="../media/image338.emf"/><Relationship Id="rId1" Type="http://schemas.openxmlformats.org/officeDocument/2006/relationships/image" Target="../media/image329.wmf"/></Relationships>
</file>

<file path=ppt/drawings/_rels/vmlDrawing17.vml.rels><?xml version="1.0" encoding="UTF-8" standalone="yes"?>
<Relationships xmlns="http://schemas.openxmlformats.org/package/2006/relationships"><Relationship Id="rId9" Type="http://schemas.openxmlformats.org/officeDocument/2006/relationships/image" Target="../media/image337.emf"/><Relationship Id="rId8" Type="http://schemas.openxmlformats.org/officeDocument/2006/relationships/image" Target="../media/image336.emf"/><Relationship Id="rId7" Type="http://schemas.openxmlformats.org/officeDocument/2006/relationships/image" Target="../media/image335.emf"/><Relationship Id="rId6" Type="http://schemas.openxmlformats.org/officeDocument/2006/relationships/image" Target="../media/image334.emf"/><Relationship Id="rId5" Type="http://schemas.openxmlformats.org/officeDocument/2006/relationships/image" Target="../media/image333.emf"/><Relationship Id="rId4" Type="http://schemas.openxmlformats.org/officeDocument/2006/relationships/image" Target="../media/image332.wmf"/><Relationship Id="rId3" Type="http://schemas.openxmlformats.org/officeDocument/2006/relationships/image" Target="../media/image331.wmf"/><Relationship Id="rId21" Type="http://schemas.openxmlformats.org/officeDocument/2006/relationships/image" Target="../media/image349.wmf"/><Relationship Id="rId20" Type="http://schemas.openxmlformats.org/officeDocument/2006/relationships/image" Target="../media/image351.emf"/><Relationship Id="rId2" Type="http://schemas.openxmlformats.org/officeDocument/2006/relationships/image" Target="../media/image330.wmf"/><Relationship Id="rId19" Type="http://schemas.openxmlformats.org/officeDocument/2006/relationships/image" Target="../media/image350.emf"/><Relationship Id="rId18" Type="http://schemas.openxmlformats.org/officeDocument/2006/relationships/image" Target="../media/image346.emf"/><Relationship Id="rId17" Type="http://schemas.openxmlformats.org/officeDocument/2006/relationships/image" Target="../media/image345.emf"/><Relationship Id="rId16" Type="http://schemas.openxmlformats.org/officeDocument/2006/relationships/image" Target="../media/image344.emf"/><Relationship Id="rId15" Type="http://schemas.openxmlformats.org/officeDocument/2006/relationships/image" Target="../media/image343.emf"/><Relationship Id="rId14" Type="http://schemas.openxmlformats.org/officeDocument/2006/relationships/image" Target="../media/image342.emf"/><Relationship Id="rId13" Type="http://schemas.openxmlformats.org/officeDocument/2006/relationships/image" Target="../media/image341.emf"/><Relationship Id="rId12" Type="http://schemas.openxmlformats.org/officeDocument/2006/relationships/image" Target="../media/image340.emf"/><Relationship Id="rId11" Type="http://schemas.openxmlformats.org/officeDocument/2006/relationships/image" Target="../media/image339.emf"/><Relationship Id="rId10" Type="http://schemas.openxmlformats.org/officeDocument/2006/relationships/image" Target="../media/image338.emf"/><Relationship Id="rId1" Type="http://schemas.openxmlformats.org/officeDocument/2006/relationships/image" Target="../media/image329.wmf"/></Relationships>
</file>

<file path=ppt/drawings/_rels/vmlDrawing18.vml.rels><?xml version="1.0" encoding="UTF-8" standalone="yes"?>
<Relationships xmlns="http://schemas.openxmlformats.org/package/2006/relationships"><Relationship Id="rId9" Type="http://schemas.openxmlformats.org/officeDocument/2006/relationships/image" Target="../media/image337.emf"/><Relationship Id="rId8" Type="http://schemas.openxmlformats.org/officeDocument/2006/relationships/image" Target="../media/image336.emf"/><Relationship Id="rId7" Type="http://schemas.openxmlformats.org/officeDocument/2006/relationships/image" Target="../media/image335.emf"/><Relationship Id="rId6" Type="http://schemas.openxmlformats.org/officeDocument/2006/relationships/image" Target="../media/image334.emf"/><Relationship Id="rId5" Type="http://schemas.openxmlformats.org/officeDocument/2006/relationships/image" Target="../media/image333.emf"/><Relationship Id="rId4" Type="http://schemas.openxmlformats.org/officeDocument/2006/relationships/image" Target="../media/image332.wmf"/><Relationship Id="rId3" Type="http://schemas.openxmlformats.org/officeDocument/2006/relationships/image" Target="../media/image331.wmf"/><Relationship Id="rId21" Type="http://schemas.openxmlformats.org/officeDocument/2006/relationships/image" Target="../media/image353.emf"/><Relationship Id="rId20" Type="http://schemas.openxmlformats.org/officeDocument/2006/relationships/image" Target="../media/image352.emf"/><Relationship Id="rId2" Type="http://schemas.openxmlformats.org/officeDocument/2006/relationships/image" Target="../media/image330.wmf"/><Relationship Id="rId19" Type="http://schemas.openxmlformats.org/officeDocument/2006/relationships/image" Target="../media/image349.wmf"/><Relationship Id="rId18" Type="http://schemas.openxmlformats.org/officeDocument/2006/relationships/image" Target="../media/image346.emf"/><Relationship Id="rId17" Type="http://schemas.openxmlformats.org/officeDocument/2006/relationships/image" Target="../media/image345.emf"/><Relationship Id="rId16" Type="http://schemas.openxmlformats.org/officeDocument/2006/relationships/image" Target="../media/image344.emf"/><Relationship Id="rId15" Type="http://schemas.openxmlformats.org/officeDocument/2006/relationships/image" Target="../media/image343.emf"/><Relationship Id="rId14" Type="http://schemas.openxmlformats.org/officeDocument/2006/relationships/image" Target="../media/image342.emf"/><Relationship Id="rId13" Type="http://schemas.openxmlformats.org/officeDocument/2006/relationships/image" Target="../media/image341.emf"/><Relationship Id="rId12" Type="http://schemas.openxmlformats.org/officeDocument/2006/relationships/image" Target="../media/image340.emf"/><Relationship Id="rId11" Type="http://schemas.openxmlformats.org/officeDocument/2006/relationships/image" Target="../media/image339.emf"/><Relationship Id="rId10" Type="http://schemas.openxmlformats.org/officeDocument/2006/relationships/image" Target="../media/image338.emf"/><Relationship Id="rId1" Type="http://schemas.openxmlformats.org/officeDocument/2006/relationships/image" Target="../media/image329.wmf"/></Relationships>
</file>

<file path=ppt/drawings/_rels/vmlDrawing19.vml.rels><?xml version="1.0" encoding="UTF-8" standalone="yes"?>
<Relationships xmlns="http://schemas.openxmlformats.org/package/2006/relationships"><Relationship Id="rId9" Type="http://schemas.openxmlformats.org/officeDocument/2006/relationships/image" Target="../media/image337.emf"/><Relationship Id="rId8" Type="http://schemas.openxmlformats.org/officeDocument/2006/relationships/image" Target="../media/image336.emf"/><Relationship Id="rId7" Type="http://schemas.openxmlformats.org/officeDocument/2006/relationships/image" Target="../media/image335.emf"/><Relationship Id="rId6" Type="http://schemas.openxmlformats.org/officeDocument/2006/relationships/image" Target="../media/image334.emf"/><Relationship Id="rId5" Type="http://schemas.openxmlformats.org/officeDocument/2006/relationships/image" Target="../media/image333.emf"/><Relationship Id="rId4" Type="http://schemas.openxmlformats.org/officeDocument/2006/relationships/image" Target="../media/image332.wmf"/><Relationship Id="rId3" Type="http://schemas.openxmlformats.org/officeDocument/2006/relationships/image" Target="../media/image331.wmf"/><Relationship Id="rId21" Type="http://schemas.openxmlformats.org/officeDocument/2006/relationships/image" Target="../media/image349.wmf"/><Relationship Id="rId20" Type="http://schemas.openxmlformats.org/officeDocument/2006/relationships/image" Target="../media/image355.emf"/><Relationship Id="rId2" Type="http://schemas.openxmlformats.org/officeDocument/2006/relationships/image" Target="../media/image330.wmf"/><Relationship Id="rId19" Type="http://schemas.openxmlformats.org/officeDocument/2006/relationships/image" Target="../media/image354.emf"/><Relationship Id="rId18" Type="http://schemas.openxmlformats.org/officeDocument/2006/relationships/image" Target="../media/image346.emf"/><Relationship Id="rId17" Type="http://schemas.openxmlformats.org/officeDocument/2006/relationships/image" Target="../media/image345.emf"/><Relationship Id="rId16" Type="http://schemas.openxmlformats.org/officeDocument/2006/relationships/image" Target="../media/image344.emf"/><Relationship Id="rId15" Type="http://schemas.openxmlformats.org/officeDocument/2006/relationships/image" Target="../media/image343.emf"/><Relationship Id="rId14" Type="http://schemas.openxmlformats.org/officeDocument/2006/relationships/image" Target="../media/image342.emf"/><Relationship Id="rId13" Type="http://schemas.openxmlformats.org/officeDocument/2006/relationships/image" Target="../media/image341.emf"/><Relationship Id="rId12" Type="http://schemas.openxmlformats.org/officeDocument/2006/relationships/image" Target="../media/image340.emf"/><Relationship Id="rId11" Type="http://schemas.openxmlformats.org/officeDocument/2006/relationships/image" Target="../media/image339.emf"/><Relationship Id="rId10" Type="http://schemas.openxmlformats.org/officeDocument/2006/relationships/image" Target="../media/image338.emf"/><Relationship Id="rId1" Type="http://schemas.openxmlformats.org/officeDocument/2006/relationships/image" Target="../media/image329.wmf"/></Relationships>
</file>

<file path=ppt/drawings/_rels/vmlDrawing2.vml.rels><?xml version="1.0" encoding="UTF-8" standalone="yes"?>
<Relationships xmlns="http://schemas.openxmlformats.org/package/2006/relationships"><Relationship Id="rId9" Type="http://schemas.openxmlformats.org/officeDocument/2006/relationships/image" Target="../media/image22.emf"/><Relationship Id="rId8" Type="http://schemas.openxmlformats.org/officeDocument/2006/relationships/image" Target="../media/image21.emf"/><Relationship Id="rId7" Type="http://schemas.openxmlformats.org/officeDocument/2006/relationships/image" Target="../media/image20.wmf"/><Relationship Id="rId6" Type="http://schemas.openxmlformats.org/officeDocument/2006/relationships/image" Target="../media/image19.wmf"/><Relationship Id="rId5" Type="http://schemas.openxmlformats.org/officeDocument/2006/relationships/image" Target="../media/image18.wmf"/><Relationship Id="rId4" Type="http://schemas.openxmlformats.org/officeDocument/2006/relationships/image" Target="../media/image17.wmf"/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0" Type="http://schemas.openxmlformats.org/officeDocument/2006/relationships/image" Target="../media/image23.wmf"/><Relationship Id="rId1" Type="http://schemas.openxmlformats.org/officeDocument/2006/relationships/image" Target="../media/image14.wmf"/></Relationships>
</file>

<file path=ppt/drawings/_rels/vmlDrawing20.vml.rels><?xml version="1.0" encoding="UTF-8" standalone="yes"?>
<Relationships xmlns="http://schemas.openxmlformats.org/package/2006/relationships"><Relationship Id="rId9" Type="http://schemas.openxmlformats.org/officeDocument/2006/relationships/image" Target="../media/image337.emf"/><Relationship Id="rId8" Type="http://schemas.openxmlformats.org/officeDocument/2006/relationships/image" Target="../media/image336.emf"/><Relationship Id="rId7" Type="http://schemas.openxmlformats.org/officeDocument/2006/relationships/image" Target="../media/image335.emf"/><Relationship Id="rId6" Type="http://schemas.openxmlformats.org/officeDocument/2006/relationships/image" Target="../media/image334.emf"/><Relationship Id="rId5" Type="http://schemas.openxmlformats.org/officeDocument/2006/relationships/image" Target="../media/image333.emf"/><Relationship Id="rId4" Type="http://schemas.openxmlformats.org/officeDocument/2006/relationships/image" Target="../media/image332.wmf"/><Relationship Id="rId3" Type="http://schemas.openxmlformats.org/officeDocument/2006/relationships/image" Target="../media/image331.wmf"/><Relationship Id="rId20" Type="http://schemas.openxmlformats.org/officeDocument/2006/relationships/image" Target="../media/image349.wmf"/><Relationship Id="rId2" Type="http://schemas.openxmlformats.org/officeDocument/2006/relationships/image" Target="../media/image330.wmf"/><Relationship Id="rId19" Type="http://schemas.openxmlformats.org/officeDocument/2006/relationships/image" Target="../media/image356.emf"/><Relationship Id="rId18" Type="http://schemas.openxmlformats.org/officeDocument/2006/relationships/image" Target="../media/image346.emf"/><Relationship Id="rId17" Type="http://schemas.openxmlformats.org/officeDocument/2006/relationships/image" Target="../media/image345.emf"/><Relationship Id="rId16" Type="http://schemas.openxmlformats.org/officeDocument/2006/relationships/image" Target="../media/image344.emf"/><Relationship Id="rId15" Type="http://schemas.openxmlformats.org/officeDocument/2006/relationships/image" Target="../media/image343.emf"/><Relationship Id="rId14" Type="http://schemas.openxmlformats.org/officeDocument/2006/relationships/image" Target="../media/image342.emf"/><Relationship Id="rId13" Type="http://schemas.openxmlformats.org/officeDocument/2006/relationships/image" Target="../media/image341.emf"/><Relationship Id="rId12" Type="http://schemas.openxmlformats.org/officeDocument/2006/relationships/image" Target="../media/image340.emf"/><Relationship Id="rId11" Type="http://schemas.openxmlformats.org/officeDocument/2006/relationships/image" Target="../media/image339.emf"/><Relationship Id="rId10" Type="http://schemas.openxmlformats.org/officeDocument/2006/relationships/image" Target="../media/image338.emf"/><Relationship Id="rId1" Type="http://schemas.openxmlformats.org/officeDocument/2006/relationships/image" Target="../media/image329.wmf"/></Relationships>
</file>

<file path=ppt/drawings/_rels/vmlDrawing21.vml.rels><?xml version="1.0" encoding="UTF-8" standalone="yes"?>
<Relationships xmlns="http://schemas.openxmlformats.org/package/2006/relationships"><Relationship Id="rId9" Type="http://schemas.openxmlformats.org/officeDocument/2006/relationships/image" Target="../media/image337.emf"/><Relationship Id="rId8" Type="http://schemas.openxmlformats.org/officeDocument/2006/relationships/image" Target="../media/image336.emf"/><Relationship Id="rId7" Type="http://schemas.openxmlformats.org/officeDocument/2006/relationships/image" Target="../media/image335.emf"/><Relationship Id="rId6" Type="http://schemas.openxmlformats.org/officeDocument/2006/relationships/image" Target="../media/image334.emf"/><Relationship Id="rId5" Type="http://schemas.openxmlformats.org/officeDocument/2006/relationships/image" Target="../media/image333.emf"/><Relationship Id="rId4" Type="http://schemas.openxmlformats.org/officeDocument/2006/relationships/image" Target="../media/image332.wmf"/><Relationship Id="rId3" Type="http://schemas.openxmlformats.org/officeDocument/2006/relationships/image" Target="../media/image331.wmf"/><Relationship Id="rId20" Type="http://schemas.openxmlformats.org/officeDocument/2006/relationships/image" Target="../media/image357.wmf"/><Relationship Id="rId2" Type="http://schemas.openxmlformats.org/officeDocument/2006/relationships/image" Target="../media/image330.wmf"/><Relationship Id="rId19" Type="http://schemas.openxmlformats.org/officeDocument/2006/relationships/image" Target="../media/image349.wmf"/><Relationship Id="rId18" Type="http://schemas.openxmlformats.org/officeDocument/2006/relationships/image" Target="../media/image346.emf"/><Relationship Id="rId17" Type="http://schemas.openxmlformats.org/officeDocument/2006/relationships/image" Target="../media/image345.emf"/><Relationship Id="rId16" Type="http://schemas.openxmlformats.org/officeDocument/2006/relationships/image" Target="../media/image344.emf"/><Relationship Id="rId15" Type="http://schemas.openxmlformats.org/officeDocument/2006/relationships/image" Target="../media/image343.emf"/><Relationship Id="rId14" Type="http://schemas.openxmlformats.org/officeDocument/2006/relationships/image" Target="../media/image342.emf"/><Relationship Id="rId13" Type="http://schemas.openxmlformats.org/officeDocument/2006/relationships/image" Target="../media/image341.emf"/><Relationship Id="rId12" Type="http://schemas.openxmlformats.org/officeDocument/2006/relationships/image" Target="../media/image340.emf"/><Relationship Id="rId11" Type="http://schemas.openxmlformats.org/officeDocument/2006/relationships/image" Target="../media/image339.emf"/><Relationship Id="rId10" Type="http://schemas.openxmlformats.org/officeDocument/2006/relationships/image" Target="../media/image338.emf"/><Relationship Id="rId1" Type="http://schemas.openxmlformats.org/officeDocument/2006/relationships/image" Target="../media/image329.wmf"/></Relationships>
</file>

<file path=ppt/drawings/_rels/vmlDrawing22.vml.rels><?xml version="1.0" encoding="UTF-8" standalone="yes"?>
<Relationships xmlns="http://schemas.openxmlformats.org/package/2006/relationships"><Relationship Id="rId9" Type="http://schemas.openxmlformats.org/officeDocument/2006/relationships/image" Target="../media/image413.wmf"/><Relationship Id="rId8" Type="http://schemas.openxmlformats.org/officeDocument/2006/relationships/image" Target="../media/image412.wmf"/><Relationship Id="rId7" Type="http://schemas.openxmlformats.org/officeDocument/2006/relationships/image" Target="../media/image411.wmf"/><Relationship Id="rId6" Type="http://schemas.openxmlformats.org/officeDocument/2006/relationships/image" Target="../media/image410.wmf"/><Relationship Id="rId5" Type="http://schemas.openxmlformats.org/officeDocument/2006/relationships/image" Target="../media/image409.wmf"/><Relationship Id="rId4" Type="http://schemas.openxmlformats.org/officeDocument/2006/relationships/image" Target="../media/image408.wmf"/><Relationship Id="rId3" Type="http://schemas.openxmlformats.org/officeDocument/2006/relationships/image" Target="../media/image407.wmf"/><Relationship Id="rId2" Type="http://schemas.openxmlformats.org/officeDocument/2006/relationships/image" Target="../media/image406.wmf"/><Relationship Id="rId10" Type="http://schemas.openxmlformats.org/officeDocument/2006/relationships/image" Target="../media/image414.wmf"/><Relationship Id="rId1" Type="http://schemas.openxmlformats.org/officeDocument/2006/relationships/image" Target="../media/image405.wmf"/></Relationships>
</file>

<file path=ppt/drawings/_rels/vmlDrawing3.vml.rels><?xml version="1.0" encoding="UTF-8" standalone="yes"?>
<Relationships xmlns="http://schemas.openxmlformats.org/package/2006/relationships"><Relationship Id="rId9" Type="http://schemas.openxmlformats.org/officeDocument/2006/relationships/image" Target="../media/image32.emf"/><Relationship Id="rId8" Type="http://schemas.openxmlformats.org/officeDocument/2006/relationships/image" Target="../media/image31.emf"/><Relationship Id="rId7" Type="http://schemas.openxmlformats.org/officeDocument/2006/relationships/image" Target="../media/image30.emf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6" Type="http://schemas.openxmlformats.org/officeDocument/2006/relationships/image" Target="../media/image39.wmf"/><Relationship Id="rId15" Type="http://schemas.openxmlformats.org/officeDocument/2006/relationships/image" Target="../media/image38.emf"/><Relationship Id="rId14" Type="http://schemas.openxmlformats.org/officeDocument/2006/relationships/image" Target="../media/image37.emf"/><Relationship Id="rId13" Type="http://schemas.openxmlformats.org/officeDocument/2006/relationships/image" Target="../media/image36.emf"/><Relationship Id="rId12" Type="http://schemas.openxmlformats.org/officeDocument/2006/relationships/image" Target="../media/image35.emf"/><Relationship Id="rId11" Type="http://schemas.openxmlformats.org/officeDocument/2006/relationships/image" Target="../media/image34.emf"/><Relationship Id="rId10" Type="http://schemas.openxmlformats.org/officeDocument/2006/relationships/image" Target="../media/image33.emf"/><Relationship Id="rId1" Type="http://schemas.openxmlformats.org/officeDocument/2006/relationships/image" Target="../media/image24.emf"/></Relationships>
</file>

<file path=ppt/drawings/_rels/vmlDrawing4.vml.rels><?xml version="1.0" encoding="UTF-8" standalone="yes"?>
<Relationships xmlns="http://schemas.openxmlformats.org/package/2006/relationships"><Relationship Id="rId9" Type="http://schemas.openxmlformats.org/officeDocument/2006/relationships/image" Target="../media/image37.emf"/><Relationship Id="rId8" Type="http://schemas.openxmlformats.org/officeDocument/2006/relationships/image" Target="../media/image36.emf"/><Relationship Id="rId7" Type="http://schemas.openxmlformats.org/officeDocument/2006/relationships/image" Target="../media/image30.emf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4" Type="http://schemas.openxmlformats.org/officeDocument/2006/relationships/image" Target="../media/image44.wmf"/><Relationship Id="rId13" Type="http://schemas.openxmlformats.org/officeDocument/2006/relationships/image" Target="../media/image43.emf"/><Relationship Id="rId12" Type="http://schemas.openxmlformats.org/officeDocument/2006/relationships/image" Target="../media/image42.emf"/><Relationship Id="rId11" Type="http://schemas.openxmlformats.org/officeDocument/2006/relationships/image" Target="../media/image41.emf"/><Relationship Id="rId10" Type="http://schemas.openxmlformats.org/officeDocument/2006/relationships/image" Target="../media/image40.emf"/><Relationship Id="rId1" Type="http://schemas.openxmlformats.org/officeDocument/2006/relationships/image" Target="../media/image2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6.vml.rels><?xml version="1.0" encoding="UTF-8" standalone="yes"?>
<Relationships xmlns="http://schemas.openxmlformats.org/package/2006/relationships"><Relationship Id="rId4" Type="http://schemas.openxmlformats.org/officeDocument/2006/relationships/image" Target="../media/image49.wmf"/><Relationship Id="rId3" Type="http://schemas.openxmlformats.org/officeDocument/2006/relationships/image" Target="../media/image48.emf"/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7.vml.rels><?xml version="1.0" encoding="UTF-8" standalone="yes"?>
<Relationships xmlns="http://schemas.openxmlformats.org/package/2006/relationships"><Relationship Id="rId4" Type="http://schemas.openxmlformats.org/officeDocument/2006/relationships/image" Target="../media/image54.wmf"/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50.wmf"/></Relationships>
</file>

<file path=ppt/drawings/_rels/vmlDrawing8.vml.rels><?xml version="1.0" encoding="UTF-8" standalone="yes"?>
<Relationships xmlns="http://schemas.openxmlformats.org/package/2006/relationships"><Relationship Id="rId9" Type="http://schemas.openxmlformats.org/officeDocument/2006/relationships/image" Target="../media/image114.emf"/><Relationship Id="rId8" Type="http://schemas.openxmlformats.org/officeDocument/2006/relationships/image" Target="../media/image113.wmf"/><Relationship Id="rId7" Type="http://schemas.openxmlformats.org/officeDocument/2006/relationships/image" Target="../media/image112.wmf"/><Relationship Id="rId6" Type="http://schemas.openxmlformats.org/officeDocument/2006/relationships/image" Target="../media/image111.wmf"/><Relationship Id="rId5" Type="http://schemas.openxmlformats.org/officeDocument/2006/relationships/image" Target="../media/image110.wmf"/><Relationship Id="rId4" Type="http://schemas.openxmlformats.org/officeDocument/2006/relationships/image" Target="../media/image109.wmf"/><Relationship Id="rId3" Type="http://schemas.openxmlformats.org/officeDocument/2006/relationships/image" Target="../media/image108.wmf"/><Relationship Id="rId22" Type="http://schemas.openxmlformats.org/officeDocument/2006/relationships/image" Target="../media/image127.emf"/><Relationship Id="rId21" Type="http://schemas.openxmlformats.org/officeDocument/2006/relationships/image" Target="../media/image126.emf"/><Relationship Id="rId20" Type="http://schemas.openxmlformats.org/officeDocument/2006/relationships/image" Target="../media/image125.emf"/><Relationship Id="rId2" Type="http://schemas.openxmlformats.org/officeDocument/2006/relationships/image" Target="../media/image107.wmf"/><Relationship Id="rId19" Type="http://schemas.openxmlformats.org/officeDocument/2006/relationships/image" Target="../media/image124.emf"/><Relationship Id="rId18" Type="http://schemas.openxmlformats.org/officeDocument/2006/relationships/image" Target="../media/image123.emf"/><Relationship Id="rId17" Type="http://schemas.openxmlformats.org/officeDocument/2006/relationships/image" Target="../media/image122.emf"/><Relationship Id="rId16" Type="http://schemas.openxmlformats.org/officeDocument/2006/relationships/image" Target="../media/image121.emf"/><Relationship Id="rId15" Type="http://schemas.openxmlformats.org/officeDocument/2006/relationships/image" Target="../media/image120.emf"/><Relationship Id="rId14" Type="http://schemas.openxmlformats.org/officeDocument/2006/relationships/image" Target="../media/image119.emf"/><Relationship Id="rId13" Type="http://schemas.openxmlformats.org/officeDocument/2006/relationships/image" Target="../media/image118.emf"/><Relationship Id="rId12" Type="http://schemas.openxmlformats.org/officeDocument/2006/relationships/image" Target="../media/image117.emf"/><Relationship Id="rId11" Type="http://schemas.openxmlformats.org/officeDocument/2006/relationships/image" Target="../media/image116.emf"/><Relationship Id="rId10" Type="http://schemas.openxmlformats.org/officeDocument/2006/relationships/image" Target="../media/image115.emf"/><Relationship Id="rId1" Type="http://schemas.openxmlformats.org/officeDocument/2006/relationships/image" Target="../media/image106.wmf"/></Relationships>
</file>

<file path=ppt/drawings/_rels/vmlDrawing9.vml.rels><?xml version="1.0" encoding="UTF-8" standalone="yes"?>
<Relationships xmlns="http://schemas.openxmlformats.org/package/2006/relationships"><Relationship Id="rId6" Type="http://schemas.openxmlformats.org/officeDocument/2006/relationships/image" Target="../media/image222.emf"/><Relationship Id="rId5" Type="http://schemas.openxmlformats.org/officeDocument/2006/relationships/image" Target="../media/image221.emf"/><Relationship Id="rId4" Type="http://schemas.openxmlformats.org/officeDocument/2006/relationships/image" Target="../media/image220.wmf"/><Relationship Id="rId3" Type="http://schemas.openxmlformats.org/officeDocument/2006/relationships/image" Target="../media/image217.emf"/><Relationship Id="rId2" Type="http://schemas.openxmlformats.org/officeDocument/2006/relationships/image" Target="../media/image216.emf"/><Relationship Id="rId1" Type="http://schemas.openxmlformats.org/officeDocument/2006/relationships/image" Target="../media/image21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3179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80AA6-A04A-47F3-97F7-EFC1BAA645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3179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F9CAD-5B3E-4948-B48C-79864FEC513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3179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84553-D4CB-4436-A308-FC56A8E3EF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449638" y="844550"/>
            <a:ext cx="3043237" cy="2282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4252" y="3253809"/>
            <a:ext cx="7954010" cy="266220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3179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A6B7D-4A1A-4A4D-93B7-D784EA5E4BF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13" y="140483"/>
            <a:ext cx="3194092" cy="855561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2228851" y="2492946"/>
            <a:ext cx="6915151" cy="4365057"/>
          </a:xfrm>
          <a:prstGeom prst="rect">
            <a:avLst/>
          </a:prstGeom>
          <a:blipFill dpi="0" rotWithShape="1">
            <a:blip r:embed="rId3">
              <a:alphaModFix amt="1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4" name="矩形 3"/>
          <p:cNvSpPr/>
          <p:nvPr userDrawn="1"/>
        </p:nvSpPr>
        <p:spPr>
          <a:xfrm>
            <a:off x="179613" y="1798271"/>
            <a:ext cx="8792938" cy="152459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1" y="6311902"/>
            <a:ext cx="1712913" cy="2905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D33086-CE5C-43A2-AFC6-B149E37CEABC}" type="datetimeFigureOut">
              <a:rPr lang="en-US" altLang="zh-CN"/>
            </a:fld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830763" y="6323013"/>
            <a:ext cx="2311400" cy="2905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116764" y="6323013"/>
            <a:ext cx="1616075" cy="2905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D419BC-9B4D-49F0-A82F-FD0EF74421B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.wmf"/><Relationship Id="rId8" Type="http://schemas.openxmlformats.org/officeDocument/2006/relationships/oleObject" Target="../embeddings/oleObject57.bin"/><Relationship Id="rId7" Type="http://schemas.openxmlformats.org/officeDocument/2006/relationships/image" Target="../media/image53.wmf"/><Relationship Id="rId6" Type="http://schemas.openxmlformats.org/officeDocument/2006/relationships/oleObject" Target="../embeddings/oleObject56.bin"/><Relationship Id="rId5" Type="http://schemas.openxmlformats.org/officeDocument/2006/relationships/image" Target="../media/image52.wmf"/><Relationship Id="rId4" Type="http://schemas.openxmlformats.org/officeDocument/2006/relationships/oleObject" Target="../embeddings/oleObject55.bin"/><Relationship Id="rId3" Type="http://schemas.openxmlformats.org/officeDocument/2006/relationships/image" Target="../media/image51.png"/><Relationship Id="rId2" Type="http://schemas.openxmlformats.org/officeDocument/2006/relationships/image" Target="../media/image50.wmf"/><Relationship Id="rId11" Type="http://schemas.openxmlformats.org/officeDocument/2006/relationships/vmlDrawing" Target="../drawings/vmlDrawing7.vml"/><Relationship Id="rId10" Type="http://schemas.openxmlformats.org/officeDocument/2006/relationships/slideLayout" Target="../slideLayouts/slideLayout2.xml"/><Relationship Id="rId1" Type="http://schemas.openxmlformats.org/officeDocument/2006/relationships/oleObject" Target="../embeddings/oleObject54.bin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.png"/><Relationship Id="rId8" Type="http://schemas.microsoft.com/office/2007/relationships/hdphoto" Target="../media/image62.wdp"/><Relationship Id="rId7" Type="http://schemas.openxmlformats.org/officeDocument/2006/relationships/image" Target="../media/image61.png"/><Relationship Id="rId6" Type="http://schemas.microsoft.com/office/2007/relationships/hdphoto" Target="../media/image60.wdp"/><Relationship Id="rId5" Type="http://schemas.openxmlformats.org/officeDocument/2006/relationships/image" Target="../media/image59.png"/><Relationship Id="rId4" Type="http://schemas.microsoft.com/office/2007/relationships/hdphoto" Target="../media/image58.wdp"/><Relationship Id="rId3" Type="http://schemas.openxmlformats.org/officeDocument/2006/relationships/image" Target="../media/image57.png"/><Relationship Id="rId24" Type="http://schemas.openxmlformats.org/officeDocument/2006/relationships/slideLayout" Target="../slideLayouts/slideLayout2.xml"/><Relationship Id="rId23" Type="http://schemas.microsoft.com/office/2007/relationships/hdphoto" Target="../media/image77.wdp"/><Relationship Id="rId22" Type="http://schemas.openxmlformats.org/officeDocument/2006/relationships/image" Target="../media/image76.png"/><Relationship Id="rId21" Type="http://schemas.microsoft.com/office/2007/relationships/hdphoto" Target="../media/image75.wdp"/><Relationship Id="rId20" Type="http://schemas.openxmlformats.org/officeDocument/2006/relationships/image" Target="../media/image74.png"/><Relationship Id="rId2" Type="http://schemas.microsoft.com/office/2007/relationships/hdphoto" Target="../media/image56.wdp"/><Relationship Id="rId19" Type="http://schemas.microsoft.com/office/2007/relationships/hdphoto" Target="../media/image73.wdp"/><Relationship Id="rId18" Type="http://schemas.openxmlformats.org/officeDocument/2006/relationships/image" Target="../media/image72.png"/><Relationship Id="rId17" Type="http://schemas.microsoft.com/office/2007/relationships/hdphoto" Target="../media/image71.wdp"/><Relationship Id="rId16" Type="http://schemas.openxmlformats.org/officeDocument/2006/relationships/image" Target="../media/image70.png"/><Relationship Id="rId15" Type="http://schemas.openxmlformats.org/officeDocument/2006/relationships/image" Target="../media/image69.png"/><Relationship Id="rId14" Type="http://schemas.microsoft.com/office/2007/relationships/hdphoto" Target="../media/image68.wdp"/><Relationship Id="rId13" Type="http://schemas.openxmlformats.org/officeDocument/2006/relationships/image" Target="../media/image67.png"/><Relationship Id="rId12" Type="http://schemas.microsoft.com/office/2007/relationships/hdphoto" Target="../media/image66.wdp"/><Relationship Id="rId11" Type="http://schemas.openxmlformats.org/officeDocument/2006/relationships/image" Target="../media/image65.png"/><Relationship Id="rId10" Type="http://schemas.microsoft.com/office/2007/relationships/hdphoto" Target="../media/image64.wdp"/><Relationship Id="rId1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6.png"/><Relationship Id="rId8" Type="http://schemas.microsoft.com/office/2007/relationships/hdphoto" Target="../media/image85.wdp"/><Relationship Id="rId7" Type="http://schemas.openxmlformats.org/officeDocument/2006/relationships/image" Target="../media/image84.png"/><Relationship Id="rId6" Type="http://schemas.microsoft.com/office/2007/relationships/hdphoto" Target="../media/image83.wdp"/><Relationship Id="rId5" Type="http://schemas.openxmlformats.org/officeDocument/2006/relationships/image" Target="../media/image82.png"/><Relationship Id="rId4" Type="http://schemas.microsoft.com/office/2007/relationships/hdphoto" Target="../media/image81.wdp"/><Relationship Id="rId3" Type="http://schemas.openxmlformats.org/officeDocument/2006/relationships/image" Target="../media/image80.png"/><Relationship Id="rId29" Type="http://schemas.openxmlformats.org/officeDocument/2006/relationships/slideLayout" Target="../slideLayouts/slideLayout2.xml"/><Relationship Id="rId28" Type="http://schemas.microsoft.com/office/2007/relationships/hdphoto" Target="../media/image105.wdp"/><Relationship Id="rId27" Type="http://schemas.openxmlformats.org/officeDocument/2006/relationships/image" Target="../media/image104.png"/><Relationship Id="rId26" Type="http://schemas.microsoft.com/office/2007/relationships/hdphoto" Target="../media/image103.wdp"/><Relationship Id="rId25" Type="http://schemas.openxmlformats.org/officeDocument/2006/relationships/image" Target="../media/image102.png"/><Relationship Id="rId24" Type="http://schemas.microsoft.com/office/2007/relationships/hdphoto" Target="../media/image101.wdp"/><Relationship Id="rId23" Type="http://schemas.openxmlformats.org/officeDocument/2006/relationships/image" Target="../media/image100.png"/><Relationship Id="rId22" Type="http://schemas.microsoft.com/office/2007/relationships/hdphoto" Target="../media/image99.wdp"/><Relationship Id="rId21" Type="http://schemas.openxmlformats.org/officeDocument/2006/relationships/image" Target="../media/image98.png"/><Relationship Id="rId20" Type="http://schemas.microsoft.com/office/2007/relationships/hdphoto" Target="../media/image97.wdp"/><Relationship Id="rId2" Type="http://schemas.microsoft.com/office/2007/relationships/hdphoto" Target="../media/image79.wdp"/><Relationship Id="rId19" Type="http://schemas.openxmlformats.org/officeDocument/2006/relationships/image" Target="../media/image96.png"/><Relationship Id="rId18" Type="http://schemas.microsoft.com/office/2007/relationships/hdphoto" Target="../media/image95.wdp"/><Relationship Id="rId17" Type="http://schemas.openxmlformats.org/officeDocument/2006/relationships/image" Target="../media/image94.png"/><Relationship Id="rId16" Type="http://schemas.microsoft.com/office/2007/relationships/hdphoto" Target="../media/image93.wdp"/><Relationship Id="rId15" Type="http://schemas.openxmlformats.org/officeDocument/2006/relationships/image" Target="../media/image92.png"/><Relationship Id="rId14" Type="http://schemas.microsoft.com/office/2007/relationships/hdphoto" Target="../media/image91.wdp"/><Relationship Id="rId13" Type="http://schemas.openxmlformats.org/officeDocument/2006/relationships/image" Target="../media/image90.png"/><Relationship Id="rId12" Type="http://schemas.openxmlformats.org/officeDocument/2006/relationships/image" Target="../media/image89.png"/><Relationship Id="rId11" Type="http://schemas.openxmlformats.org/officeDocument/2006/relationships/image" Target="../media/image88.png"/><Relationship Id="rId10" Type="http://schemas.openxmlformats.org/officeDocument/2006/relationships/image" Target="../media/image87.png"/><Relationship Id="rId1" Type="http://schemas.openxmlformats.org/officeDocument/2006/relationships/image" Target="../media/image7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2.bin"/><Relationship Id="rId8" Type="http://schemas.openxmlformats.org/officeDocument/2006/relationships/image" Target="../media/image109.wmf"/><Relationship Id="rId7" Type="http://schemas.openxmlformats.org/officeDocument/2006/relationships/oleObject" Target="../embeddings/oleObject61.bin"/><Relationship Id="rId6" Type="http://schemas.openxmlformats.org/officeDocument/2006/relationships/image" Target="../media/image108.wmf"/><Relationship Id="rId5" Type="http://schemas.openxmlformats.org/officeDocument/2006/relationships/oleObject" Target="../embeddings/oleObject60.bin"/><Relationship Id="rId46" Type="http://schemas.openxmlformats.org/officeDocument/2006/relationships/vmlDrawing" Target="../drawings/vmlDrawing8.vml"/><Relationship Id="rId45" Type="http://schemas.openxmlformats.org/officeDocument/2006/relationships/slideLayout" Target="../slideLayouts/slideLayout2.xml"/><Relationship Id="rId44" Type="http://schemas.openxmlformats.org/officeDocument/2006/relationships/image" Target="../media/image127.emf"/><Relationship Id="rId43" Type="http://schemas.openxmlformats.org/officeDocument/2006/relationships/oleObject" Target="../embeddings/oleObject79.bin"/><Relationship Id="rId42" Type="http://schemas.openxmlformats.org/officeDocument/2006/relationships/image" Target="../media/image126.emf"/><Relationship Id="rId41" Type="http://schemas.openxmlformats.org/officeDocument/2006/relationships/oleObject" Target="../embeddings/oleObject78.bin"/><Relationship Id="rId40" Type="http://schemas.openxmlformats.org/officeDocument/2006/relationships/image" Target="../media/image125.emf"/><Relationship Id="rId4" Type="http://schemas.openxmlformats.org/officeDocument/2006/relationships/image" Target="../media/image107.wmf"/><Relationship Id="rId39" Type="http://schemas.openxmlformats.org/officeDocument/2006/relationships/oleObject" Target="../embeddings/oleObject77.bin"/><Relationship Id="rId38" Type="http://schemas.openxmlformats.org/officeDocument/2006/relationships/image" Target="../media/image124.emf"/><Relationship Id="rId37" Type="http://schemas.openxmlformats.org/officeDocument/2006/relationships/oleObject" Target="../embeddings/oleObject76.bin"/><Relationship Id="rId36" Type="http://schemas.openxmlformats.org/officeDocument/2006/relationships/image" Target="../media/image123.emf"/><Relationship Id="rId35" Type="http://schemas.openxmlformats.org/officeDocument/2006/relationships/oleObject" Target="../embeddings/oleObject75.bin"/><Relationship Id="rId34" Type="http://schemas.openxmlformats.org/officeDocument/2006/relationships/image" Target="../media/image122.emf"/><Relationship Id="rId33" Type="http://schemas.openxmlformats.org/officeDocument/2006/relationships/oleObject" Target="../embeddings/oleObject74.bin"/><Relationship Id="rId32" Type="http://schemas.openxmlformats.org/officeDocument/2006/relationships/image" Target="../media/image121.emf"/><Relationship Id="rId31" Type="http://schemas.openxmlformats.org/officeDocument/2006/relationships/oleObject" Target="../embeddings/oleObject73.bin"/><Relationship Id="rId30" Type="http://schemas.openxmlformats.org/officeDocument/2006/relationships/image" Target="../media/image120.emf"/><Relationship Id="rId3" Type="http://schemas.openxmlformats.org/officeDocument/2006/relationships/oleObject" Target="../embeddings/oleObject59.bin"/><Relationship Id="rId29" Type="http://schemas.openxmlformats.org/officeDocument/2006/relationships/oleObject" Target="../embeddings/oleObject72.bin"/><Relationship Id="rId28" Type="http://schemas.openxmlformats.org/officeDocument/2006/relationships/image" Target="../media/image119.emf"/><Relationship Id="rId27" Type="http://schemas.openxmlformats.org/officeDocument/2006/relationships/oleObject" Target="../embeddings/oleObject71.bin"/><Relationship Id="rId26" Type="http://schemas.openxmlformats.org/officeDocument/2006/relationships/image" Target="../media/image118.emf"/><Relationship Id="rId25" Type="http://schemas.openxmlformats.org/officeDocument/2006/relationships/oleObject" Target="../embeddings/oleObject70.bin"/><Relationship Id="rId24" Type="http://schemas.openxmlformats.org/officeDocument/2006/relationships/image" Target="../media/image117.emf"/><Relationship Id="rId23" Type="http://schemas.openxmlformats.org/officeDocument/2006/relationships/oleObject" Target="../embeddings/oleObject69.bin"/><Relationship Id="rId22" Type="http://schemas.openxmlformats.org/officeDocument/2006/relationships/image" Target="../media/image116.emf"/><Relationship Id="rId21" Type="http://schemas.openxmlformats.org/officeDocument/2006/relationships/oleObject" Target="../embeddings/oleObject68.bin"/><Relationship Id="rId20" Type="http://schemas.openxmlformats.org/officeDocument/2006/relationships/image" Target="../media/image115.emf"/><Relationship Id="rId2" Type="http://schemas.openxmlformats.org/officeDocument/2006/relationships/image" Target="../media/image106.wmf"/><Relationship Id="rId19" Type="http://schemas.openxmlformats.org/officeDocument/2006/relationships/oleObject" Target="../embeddings/oleObject67.bin"/><Relationship Id="rId18" Type="http://schemas.openxmlformats.org/officeDocument/2006/relationships/image" Target="../media/image114.emf"/><Relationship Id="rId17" Type="http://schemas.openxmlformats.org/officeDocument/2006/relationships/oleObject" Target="../embeddings/oleObject66.bin"/><Relationship Id="rId16" Type="http://schemas.openxmlformats.org/officeDocument/2006/relationships/image" Target="../media/image113.wmf"/><Relationship Id="rId15" Type="http://schemas.openxmlformats.org/officeDocument/2006/relationships/oleObject" Target="../embeddings/oleObject65.bin"/><Relationship Id="rId14" Type="http://schemas.openxmlformats.org/officeDocument/2006/relationships/image" Target="../media/image112.wmf"/><Relationship Id="rId13" Type="http://schemas.openxmlformats.org/officeDocument/2006/relationships/oleObject" Target="../embeddings/oleObject64.bin"/><Relationship Id="rId12" Type="http://schemas.openxmlformats.org/officeDocument/2006/relationships/image" Target="../media/image111.wmf"/><Relationship Id="rId11" Type="http://schemas.openxmlformats.org/officeDocument/2006/relationships/oleObject" Target="../embeddings/oleObject63.bin"/><Relationship Id="rId10" Type="http://schemas.openxmlformats.org/officeDocument/2006/relationships/image" Target="../media/image110.wmf"/><Relationship Id="rId1" Type="http://schemas.openxmlformats.org/officeDocument/2006/relationships/oleObject" Target="../embeddings/oleObject58.bin"/></Relationships>
</file>

<file path=ppt/slides/_rels/slide15.xml.rels><?xml version="1.0" encoding="UTF-8" standalone="yes"?>
<Relationships xmlns="http://schemas.openxmlformats.org/package/2006/relationships"><Relationship Id="rId9" Type="http://schemas.microsoft.com/office/2007/relationships/hdphoto" Target="../media/image136.wdp"/><Relationship Id="rId8" Type="http://schemas.openxmlformats.org/officeDocument/2006/relationships/image" Target="../media/image135.png"/><Relationship Id="rId7" Type="http://schemas.openxmlformats.org/officeDocument/2006/relationships/image" Target="../media/image134.png"/><Relationship Id="rId6" Type="http://schemas.microsoft.com/office/2007/relationships/hdphoto" Target="../media/image133.wdp"/><Relationship Id="rId5" Type="http://schemas.openxmlformats.org/officeDocument/2006/relationships/image" Target="../media/image132.png"/><Relationship Id="rId4" Type="http://schemas.microsoft.com/office/2007/relationships/hdphoto" Target="../media/image131.wdp"/><Relationship Id="rId3" Type="http://schemas.openxmlformats.org/officeDocument/2006/relationships/image" Target="../media/image130.png"/><Relationship Id="rId26" Type="http://schemas.openxmlformats.org/officeDocument/2006/relationships/slideLayout" Target="../slideLayouts/slideLayout2.xml"/><Relationship Id="rId25" Type="http://schemas.microsoft.com/office/2007/relationships/hdphoto" Target="../media/image152.wdp"/><Relationship Id="rId24" Type="http://schemas.openxmlformats.org/officeDocument/2006/relationships/image" Target="../media/image151.png"/><Relationship Id="rId23" Type="http://schemas.microsoft.com/office/2007/relationships/hdphoto" Target="../media/image150.wdp"/><Relationship Id="rId22" Type="http://schemas.openxmlformats.org/officeDocument/2006/relationships/image" Target="../media/image149.png"/><Relationship Id="rId21" Type="http://schemas.microsoft.com/office/2007/relationships/hdphoto" Target="../media/image148.wdp"/><Relationship Id="rId20" Type="http://schemas.openxmlformats.org/officeDocument/2006/relationships/image" Target="../media/image147.png"/><Relationship Id="rId2" Type="http://schemas.microsoft.com/office/2007/relationships/hdphoto" Target="../media/image129.wdp"/><Relationship Id="rId19" Type="http://schemas.microsoft.com/office/2007/relationships/hdphoto" Target="../media/image146.wdp"/><Relationship Id="rId18" Type="http://schemas.openxmlformats.org/officeDocument/2006/relationships/image" Target="../media/image145.png"/><Relationship Id="rId17" Type="http://schemas.microsoft.com/office/2007/relationships/hdphoto" Target="../media/image144.wdp"/><Relationship Id="rId16" Type="http://schemas.openxmlformats.org/officeDocument/2006/relationships/image" Target="../media/image143.png"/><Relationship Id="rId15" Type="http://schemas.microsoft.com/office/2007/relationships/hdphoto" Target="../media/image142.wdp"/><Relationship Id="rId14" Type="http://schemas.openxmlformats.org/officeDocument/2006/relationships/image" Target="../media/image141.png"/><Relationship Id="rId13" Type="http://schemas.microsoft.com/office/2007/relationships/hdphoto" Target="../media/image140.wdp"/><Relationship Id="rId12" Type="http://schemas.openxmlformats.org/officeDocument/2006/relationships/image" Target="../media/image139.png"/><Relationship Id="rId11" Type="http://schemas.microsoft.com/office/2007/relationships/hdphoto" Target="../media/image138.wdp"/><Relationship Id="rId10" Type="http://schemas.openxmlformats.org/officeDocument/2006/relationships/image" Target="../media/image137.png"/><Relationship Id="rId1" Type="http://schemas.openxmlformats.org/officeDocument/2006/relationships/image" Target="../media/image128.png"/></Relationships>
</file>

<file path=ppt/slides/_rels/slide16.xml.rels><?xml version="1.0" encoding="UTF-8" standalone="yes"?>
<Relationships xmlns="http://schemas.openxmlformats.org/package/2006/relationships"><Relationship Id="rId9" Type="http://schemas.microsoft.com/office/2007/relationships/hdphoto" Target="../media/image161.wdp"/><Relationship Id="rId8" Type="http://schemas.openxmlformats.org/officeDocument/2006/relationships/image" Target="../media/image160.png"/><Relationship Id="rId7" Type="http://schemas.openxmlformats.org/officeDocument/2006/relationships/image" Target="../media/image159.png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32" Type="http://schemas.openxmlformats.org/officeDocument/2006/relationships/slideLayout" Target="../slideLayouts/slideLayout2.xml"/><Relationship Id="rId31" Type="http://schemas.microsoft.com/office/2007/relationships/hdphoto" Target="../media/image183.wdp"/><Relationship Id="rId30" Type="http://schemas.openxmlformats.org/officeDocument/2006/relationships/image" Target="../media/image182.png"/><Relationship Id="rId3" Type="http://schemas.microsoft.com/office/2007/relationships/hdphoto" Target="../media/image155.wdp"/><Relationship Id="rId29" Type="http://schemas.microsoft.com/office/2007/relationships/hdphoto" Target="../media/image181.wdp"/><Relationship Id="rId28" Type="http://schemas.openxmlformats.org/officeDocument/2006/relationships/image" Target="../media/image180.png"/><Relationship Id="rId27" Type="http://schemas.microsoft.com/office/2007/relationships/hdphoto" Target="../media/image179.wdp"/><Relationship Id="rId26" Type="http://schemas.openxmlformats.org/officeDocument/2006/relationships/image" Target="../media/image178.png"/><Relationship Id="rId25" Type="http://schemas.openxmlformats.org/officeDocument/2006/relationships/image" Target="../media/image177.png"/><Relationship Id="rId24" Type="http://schemas.microsoft.com/office/2007/relationships/hdphoto" Target="../media/image176.wdp"/><Relationship Id="rId23" Type="http://schemas.openxmlformats.org/officeDocument/2006/relationships/image" Target="../media/image175.png"/><Relationship Id="rId22" Type="http://schemas.microsoft.com/office/2007/relationships/hdphoto" Target="../media/image174.wdp"/><Relationship Id="rId21" Type="http://schemas.openxmlformats.org/officeDocument/2006/relationships/image" Target="../media/image173.png"/><Relationship Id="rId20" Type="http://schemas.openxmlformats.org/officeDocument/2006/relationships/image" Target="../media/image172.png"/><Relationship Id="rId2" Type="http://schemas.openxmlformats.org/officeDocument/2006/relationships/image" Target="../media/image154.png"/><Relationship Id="rId19" Type="http://schemas.openxmlformats.org/officeDocument/2006/relationships/image" Target="../media/image171.png"/><Relationship Id="rId18" Type="http://schemas.microsoft.com/office/2007/relationships/hdphoto" Target="../media/image170.wdp"/><Relationship Id="rId17" Type="http://schemas.openxmlformats.org/officeDocument/2006/relationships/image" Target="../media/image169.png"/><Relationship Id="rId16" Type="http://schemas.microsoft.com/office/2007/relationships/hdphoto" Target="../media/image168.wdp"/><Relationship Id="rId15" Type="http://schemas.openxmlformats.org/officeDocument/2006/relationships/image" Target="../media/image167.png"/><Relationship Id="rId14" Type="http://schemas.microsoft.com/office/2007/relationships/hdphoto" Target="../media/image166.wdp"/><Relationship Id="rId13" Type="http://schemas.openxmlformats.org/officeDocument/2006/relationships/image" Target="../media/image165.png"/><Relationship Id="rId12" Type="http://schemas.microsoft.com/office/2007/relationships/hdphoto" Target="../media/image164.wdp"/><Relationship Id="rId11" Type="http://schemas.openxmlformats.org/officeDocument/2006/relationships/image" Target="../media/image163.png"/><Relationship Id="rId10" Type="http://schemas.openxmlformats.org/officeDocument/2006/relationships/image" Target="../media/image162.png"/><Relationship Id="rId1" Type="http://schemas.openxmlformats.org/officeDocument/2006/relationships/image" Target="../media/image153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2.png"/><Relationship Id="rId8" Type="http://schemas.openxmlformats.org/officeDocument/2006/relationships/image" Target="../media/image191.png"/><Relationship Id="rId7" Type="http://schemas.openxmlformats.org/officeDocument/2006/relationships/image" Target="../media/image190.png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198.png"/><Relationship Id="rId15" Type="http://schemas.openxmlformats.org/officeDocument/2006/relationships/image" Target="../media/image197.png"/><Relationship Id="rId14" Type="http://schemas.openxmlformats.org/officeDocument/2006/relationships/image" Target="../media/image196.png"/><Relationship Id="rId13" Type="http://schemas.openxmlformats.org/officeDocument/2006/relationships/image" Target="../media/image195.png"/><Relationship Id="rId12" Type="http://schemas.microsoft.com/office/2007/relationships/hdphoto" Target="../media/image194.wdp"/><Relationship Id="rId11" Type="http://schemas.openxmlformats.org/officeDocument/2006/relationships/image" Target="../media/image193.png"/><Relationship Id="rId10" Type="http://schemas.openxmlformats.org/officeDocument/2006/relationships/image" Target="../media/image192.png"/><Relationship Id="rId1" Type="http://schemas.openxmlformats.org/officeDocument/2006/relationships/image" Target="../media/image184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7.png"/><Relationship Id="rId8" Type="http://schemas.microsoft.com/office/2007/relationships/hdphoto" Target="../media/image206.wdp"/><Relationship Id="rId7" Type="http://schemas.openxmlformats.org/officeDocument/2006/relationships/image" Target="../media/image205.png"/><Relationship Id="rId6" Type="http://schemas.microsoft.com/office/2007/relationships/hdphoto" Target="../media/image204.wdp"/><Relationship Id="rId5" Type="http://schemas.openxmlformats.org/officeDocument/2006/relationships/image" Target="../media/image203.png"/><Relationship Id="rId4" Type="http://schemas.openxmlformats.org/officeDocument/2006/relationships/image" Target="../media/image202.png"/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6" Type="http://schemas.openxmlformats.org/officeDocument/2006/relationships/slideLayout" Target="../slideLayouts/slideLayout2.xml"/><Relationship Id="rId15" Type="http://schemas.microsoft.com/office/2007/relationships/hdphoto" Target="../media/image213.wdp"/><Relationship Id="rId14" Type="http://schemas.openxmlformats.org/officeDocument/2006/relationships/image" Target="../media/image212.png"/><Relationship Id="rId13" Type="http://schemas.microsoft.com/office/2007/relationships/hdphoto" Target="../media/image211.wdp"/><Relationship Id="rId12" Type="http://schemas.openxmlformats.org/officeDocument/2006/relationships/image" Target="../media/image210.png"/><Relationship Id="rId11" Type="http://schemas.openxmlformats.org/officeDocument/2006/relationships/image" Target="../media/image209.png"/><Relationship Id="rId10" Type="http://schemas.microsoft.com/office/2007/relationships/hdphoto" Target="../media/image208.wdp"/><Relationship Id="rId1" Type="http://schemas.openxmlformats.org/officeDocument/2006/relationships/image" Target="../media/image19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4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3.bin"/><Relationship Id="rId8" Type="http://schemas.openxmlformats.org/officeDocument/2006/relationships/image" Target="../media/image219.jpeg"/><Relationship Id="rId7" Type="http://schemas.openxmlformats.org/officeDocument/2006/relationships/image" Target="../media/image218.jpeg"/><Relationship Id="rId6" Type="http://schemas.openxmlformats.org/officeDocument/2006/relationships/image" Target="../media/image217.emf"/><Relationship Id="rId5" Type="http://schemas.openxmlformats.org/officeDocument/2006/relationships/oleObject" Target="../embeddings/oleObject82.bin"/><Relationship Id="rId4" Type="http://schemas.openxmlformats.org/officeDocument/2006/relationships/image" Target="../media/image216.emf"/><Relationship Id="rId3" Type="http://schemas.openxmlformats.org/officeDocument/2006/relationships/oleObject" Target="../embeddings/oleObject81.bin"/><Relationship Id="rId2" Type="http://schemas.openxmlformats.org/officeDocument/2006/relationships/image" Target="../media/image215.emf"/><Relationship Id="rId16" Type="http://schemas.openxmlformats.org/officeDocument/2006/relationships/vmlDrawing" Target="../drawings/vmlDrawing9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222.emf"/><Relationship Id="rId13" Type="http://schemas.openxmlformats.org/officeDocument/2006/relationships/oleObject" Target="../embeddings/oleObject85.bin"/><Relationship Id="rId12" Type="http://schemas.openxmlformats.org/officeDocument/2006/relationships/image" Target="../media/image221.emf"/><Relationship Id="rId11" Type="http://schemas.openxmlformats.org/officeDocument/2006/relationships/oleObject" Target="../embeddings/oleObject84.bin"/><Relationship Id="rId10" Type="http://schemas.openxmlformats.org/officeDocument/2006/relationships/image" Target="../media/image220.wmf"/><Relationship Id="rId1" Type="http://schemas.openxmlformats.org/officeDocument/2006/relationships/oleObject" Target="../embeddings/oleObject80.bin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7.emf"/><Relationship Id="rId8" Type="http://schemas.openxmlformats.org/officeDocument/2006/relationships/oleObject" Target="../embeddings/oleObject89.bin"/><Relationship Id="rId7" Type="http://schemas.openxmlformats.org/officeDocument/2006/relationships/image" Target="../media/image216.emf"/><Relationship Id="rId6" Type="http://schemas.openxmlformats.org/officeDocument/2006/relationships/oleObject" Target="../embeddings/oleObject88.bin"/><Relationship Id="rId5" Type="http://schemas.openxmlformats.org/officeDocument/2006/relationships/image" Target="../media/image215.emf"/><Relationship Id="rId4" Type="http://schemas.openxmlformats.org/officeDocument/2006/relationships/oleObject" Target="../embeddings/oleObject87.bin"/><Relationship Id="rId3" Type="http://schemas.openxmlformats.org/officeDocument/2006/relationships/image" Target="../media/image223.emf"/><Relationship Id="rId2" Type="http://schemas.openxmlformats.org/officeDocument/2006/relationships/oleObject" Target="../embeddings/oleObject86.bin"/><Relationship Id="rId16" Type="http://schemas.openxmlformats.org/officeDocument/2006/relationships/vmlDrawing" Target="../drawings/vmlDrawing10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220.wmf"/><Relationship Id="rId13" Type="http://schemas.openxmlformats.org/officeDocument/2006/relationships/oleObject" Target="../embeddings/oleObject91.bin"/><Relationship Id="rId12" Type="http://schemas.openxmlformats.org/officeDocument/2006/relationships/image" Target="../media/image219.jpeg"/><Relationship Id="rId11" Type="http://schemas.openxmlformats.org/officeDocument/2006/relationships/image" Target="../media/image224.emf"/><Relationship Id="rId10" Type="http://schemas.openxmlformats.org/officeDocument/2006/relationships/oleObject" Target="../embeddings/oleObject90.bin"/><Relationship Id="rId1" Type="http://schemas.openxmlformats.org/officeDocument/2006/relationships/image" Target="../media/image218.jpe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7.emf"/><Relationship Id="rId8" Type="http://schemas.openxmlformats.org/officeDocument/2006/relationships/oleObject" Target="../embeddings/oleObject95.bin"/><Relationship Id="rId7" Type="http://schemas.openxmlformats.org/officeDocument/2006/relationships/image" Target="../media/image216.emf"/><Relationship Id="rId6" Type="http://schemas.openxmlformats.org/officeDocument/2006/relationships/oleObject" Target="../embeddings/oleObject94.bin"/><Relationship Id="rId5" Type="http://schemas.openxmlformats.org/officeDocument/2006/relationships/image" Target="../media/image215.emf"/><Relationship Id="rId4" Type="http://schemas.openxmlformats.org/officeDocument/2006/relationships/oleObject" Target="../embeddings/oleObject93.bin"/><Relationship Id="rId3" Type="http://schemas.openxmlformats.org/officeDocument/2006/relationships/image" Target="../media/image225.emf"/><Relationship Id="rId22" Type="http://schemas.openxmlformats.org/officeDocument/2006/relationships/vmlDrawing" Target="../drawings/vmlDrawing11.v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228.emf"/><Relationship Id="rId2" Type="http://schemas.openxmlformats.org/officeDocument/2006/relationships/oleObject" Target="../embeddings/oleObject92.bin"/><Relationship Id="rId19" Type="http://schemas.openxmlformats.org/officeDocument/2006/relationships/oleObject" Target="../embeddings/oleObject100.bin"/><Relationship Id="rId18" Type="http://schemas.openxmlformats.org/officeDocument/2006/relationships/image" Target="../media/image220.wmf"/><Relationship Id="rId17" Type="http://schemas.openxmlformats.org/officeDocument/2006/relationships/oleObject" Target="../embeddings/oleObject99.bin"/><Relationship Id="rId16" Type="http://schemas.openxmlformats.org/officeDocument/2006/relationships/image" Target="../media/image219.jpeg"/><Relationship Id="rId15" Type="http://schemas.openxmlformats.org/officeDocument/2006/relationships/image" Target="../media/image227.emf"/><Relationship Id="rId14" Type="http://schemas.openxmlformats.org/officeDocument/2006/relationships/oleObject" Target="../embeddings/oleObject98.bin"/><Relationship Id="rId13" Type="http://schemas.openxmlformats.org/officeDocument/2006/relationships/image" Target="../media/image226.emf"/><Relationship Id="rId12" Type="http://schemas.openxmlformats.org/officeDocument/2006/relationships/oleObject" Target="../embeddings/oleObject97.bin"/><Relationship Id="rId11" Type="http://schemas.openxmlformats.org/officeDocument/2006/relationships/image" Target="../media/image224.emf"/><Relationship Id="rId10" Type="http://schemas.openxmlformats.org/officeDocument/2006/relationships/oleObject" Target="../embeddings/oleObject96.bin"/><Relationship Id="rId1" Type="http://schemas.openxmlformats.org/officeDocument/2006/relationships/image" Target="../media/image218.jpe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4.emf"/><Relationship Id="rId8" Type="http://schemas.openxmlformats.org/officeDocument/2006/relationships/oleObject" Target="../embeddings/oleObject104.bin"/><Relationship Id="rId7" Type="http://schemas.openxmlformats.org/officeDocument/2006/relationships/image" Target="../media/image217.emf"/><Relationship Id="rId6" Type="http://schemas.openxmlformats.org/officeDocument/2006/relationships/oleObject" Target="../embeddings/oleObject103.bin"/><Relationship Id="rId5" Type="http://schemas.openxmlformats.org/officeDocument/2006/relationships/image" Target="../media/image216.emf"/><Relationship Id="rId4" Type="http://schemas.openxmlformats.org/officeDocument/2006/relationships/oleObject" Target="../embeddings/oleObject102.bin"/><Relationship Id="rId3" Type="http://schemas.openxmlformats.org/officeDocument/2006/relationships/image" Target="../media/image215.emf"/><Relationship Id="rId29" Type="http://schemas.openxmlformats.org/officeDocument/2006/relationships/vmlDrawing" Target="../drawings/vmlDrawing12.vml"/><Relationship Id="rId28" Type="http://schemas.openxmlformats.org/officeDocument/2006/relationships/slideLayout" Target="../slideLayouts/slideLayout2.xml"/><Relationship Id="rId27" Type="http://schemas.openxmlformats.org/officeDocument/2006/relationships/image" Target="../media/image233.emf"/><Relationship Id="rId26" Type="http://schemas.openxmlformats.org/officeDocument/2006/relationships/oleObject" Target="../embeddings/oleObject112.bin"/><Relationship Id="rId25" Type="http://schemas.openxmlformats.org/officeDocument/2006/relationships/image" Target="../media/image214.png"/><Relationship Id="rId24" Type="http://schemas.openxmlformats.org/officeDocument/2006/relationships/image" Target="../media/image232.emf"/><Relationship Id="rId23" Type="http://schemas.openxmlformats.org/officeDocument/2006/relationships/oleObject" Target="../embeddings/oleObject111.bin"/><Relationship Id="rId22" Type="http://schemas.openxmlformats.org/officeDocument/2006/relationships/image" Target="../media/image220.wmf"/><Relationship Id="rId21" Type="http://schemas.openxmlformats.org/officeDocument/2006/relationships/oleObject" Target="../embeddings/oleObject110.bin"/><Relationship Id="rId20" Type="http://schemas.openxmlformats.org/officeDocument/2006/relationships/image" Target="../media/image219.jpeg"/><Relationship Id="rId2" Type="http://schemas.openxmlformats.org/officeDocument/2006/relationships/oleObject" Target="../embeddings/oleObject101.bin"/><Relationship Id="rId19" Type="http://schemas.openxmlformats.org/officeDocument/2006/relationships/image" Target="../media/image231.emf"/><Relationship Id="rId18" Type="http://schemas.openxmlformats.org/officeDocument/2006/relationships/oleObject" Target="../embeddings/oleObject109.bin"/><Relationship Id="rId17" Type="http://schemas.openxmlformats.org/officeDocument/2006/relationships/image" Target="../media/image230.emf"/><Relationship Id="rId16" Type="http://schemas.openxmlformats.org/officeDocument/2006/relationships/oleObject" Target="../embeddings/oleObject108.bin"/><Relationship Id="rId15" Type="http://schemas.openxmlformats.org/officeDocument/2006/relationships/image" Target="../media/image229.emf"/><Relationship Id="rId14" Type="http://schemas.openxmlformats.org/officeDocument/2006/relationships/oleObject" Target="../embeddings/oleObject107.bin"/><Relationship Id="rId13" Type="http://schemas.openxmlformats.org/officeDocument/2006/relationships/image" Target="../media/image227.emf"/><Relationship Id="rId12" Type="http://schemas.openxmlformats.org/officeDocument/2006/relationships/oleObject" Target="../embeddings/oleObject106.bin"/><Relationship Id="rId11" Type="http://schemas.openxmlformats.org/officeDocument/2006/relationships/image" Target="../media/image226.emf"/><Relationship Id="rId10" Type="http://schemas.openxmlformats.org/officeDocument/2006/relationships/oleObject" Target="../embeddings/oleObject105.bin"/><Relationship Id="rId1" Type="http://schemas.openxmlformats.org/officeDocument/2006/relationships/image" Target="../media/image218.jpe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2.png"/><Relationship Id="rId8" Type="http://schemas.openxmlformats.org/officeDocument/2006/relationships/image" Target="../media/image241.png"/><Relationship Id="rId7" Type="http://schemas.openxmlformats.org/officeDocument/2006/relationships/image" Target="../media/image240.png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microsoft.com/office/2007/relationships/hdphoto" Target="../media/image237.wdp"/><Relationship Id="rId3" Type="http://schemas.openxmlformats.org/officeDocument/2006/relationships/image" Target="../media/image236.png"/><Relationship Id="rId2" Type="http://schemas.microsoft.com/office/2007/relationships/hdphoto" Target="../media/image235.wdp"/><Relationship Id="rId16" Type="http://schemas.openxmlformats.org/officeDocument/2006/relationships/slideLayout" Target="../slideLayouts/slideLayout2.xml"/><Relationship Id="rId15" Type="http://schemas.microsoft.com/office/2007/relationships/hdphoto" Target="../media/image248.wdp"/><Relationship Id="rId14" Type="http://schemas.openxmlformats.org/officeDocument/2006/relationships/image" Target="../media/image247.png"/><Relationship Id="rId13" Type="http://schemas.microsoft.com/office/2007/relationships/hdphoto" Target="../media/image246.wdp"/><Relationship Id="rId12" Type="http://schemas.openxmlformats.org/officeDocument/2006/relationships/image" Target="../media/image245.png"/><Relationship Id="rId11" Type="http://schemas.openxmlformats.org/officeDocument/2006/relationships/image" Target="../media/image244.png"/><Relationship Id="rId10" Type="http://schemas.openxmlformats.org/officeDocument/2006/relationships/image" Target="../media/image243.png"/><Relationship Id="rId1" Type="http://schemas.openxmlformats.org/officeDocument/2006/relationships/image" Target="../media/image234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7.png"/><Relationship Id="rId8" Type="http://schemas.openxmlformats.org/officeDocument/2006/relationships/image" Target="../media/image256.png"/><Relationship Id="rId7" Type="http://schemas.openxmlformats.org/officeDocument/2006/relationships/image" Target="../media/image255.png"/><Relationship Id="rId6" Type="http://schemas.openxmlformats.org/officeDocument/2006/relationships/image" Target="../media/image254.png"/><Relationship Id="rId5" Type="http://schemas.openxmlformats.org/officeDocument/2006/relationships/image" Target="../media/image253.png"/><Relationship Id="rId4" Type="http://schemas.openxmlformats.org/officeDocument/2006/relationships/image" Target="../media/image252.png"/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3" Type="http://schemas.openxmlformats.org/officeDocument/2006/relationships/slideLayout" Target="../slideLayouts/slideLayout2.xml"/><Relationship Id="rId12" Type="http://schemas.microsoft.com/office/2007/relationships/hdphoto" Target="../media/image260.wdp"/><Relationship Id="rId11" Type="http://schemas.openxmlformats.org/officeDocument/2006/relationships/image" Target="../media/image259.png"/><Relationship Id="rId10" Type="http://schemas.microsoft.com/office/2007/relationships/hdphoto" Target="../media/image258.wdp"/><Relationship Id="rId1" Type="http://schemas.openxmlformats.org/officeDocument/2006/relationships/image" Target="../media/image249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17.bin"/><Relationship Id="rId8" Type="http://schemas.openxmlformats.org/officeDocument/2006/relationships/image" Target="../media/image264.wmf"/><Relationship Id="rId7" Type="http://schemas.openxmlformats.org/officeDocument/2006/relationships/oleObject" Target="../embeddings/oleObject116.bin"/><Relationship Id="rId6" Type="http://schemas.openxmlformats.org/officeDocument/2006/relationships/image" Target="../media/image263.wmf"/><Relationship Id="rId5" Type="http://schemas.openxmlformats.org/officeDocument/2006/relationships/oleObject" Target="../embeddings/oleObject115.bin"/><Relationship Id="rId4" Type="http://schemas.openxmlformats.org/officeDocument/2006/relationships/image" Target="../media/image262.wmf"/><Relationship Id="rId3" Type="http://schemas.openxmlformats.org/officeDocument/2006/relationships/oleObject" Target="../embeddings/oleObject114.bin"/><Relationship Id="rId21" Type="http://schemas.openxmlformats.org/officeDocument/2006/relationships/vmlDrawing" Target="../drawings/vmlDrawing13.vml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261.wmf"/><Relationship Id="rId19" Type="http://schemas.openxmlformats.org/officeDocument/2006/relationships/image" Target="../media/image269.emf"/><Relationship Id="rId18" Type="http://schemas.openxmlformats.org/officeDocument/2006/relationships/oleObject" Target="../embeddings/oleObject121.bin"/><Relationship Id="rId17" Type="http://schemas.openxmlformats.org/officeDocument/2006/relationships/image" Target="../media/image214.png"/><Relationship Id="rId16" Type="http://schemas.openxmlformats.org/officeDocument/2006/relationships/image" Target="../media/image268.wmf"/><Relationship Id="rId15" Type="http://schemas.openxmlformats.org/officeDocument/2006/relationships/oleObject" Target="../embeddings/oleObject120.bin"/><Relationship Id="rId14" Type="http://schemas.openxmlformats.org/officeDocument/2006/relationships/image" Target="../media/image267.wmf"/><Relationship Id="rId13" Type="http://schemas.openxmlformats.org/officeDocument/2006/relationships/oleObject" Target="../embeddings/oleObject119.bin"/><Relationship Id="rId12" Type="http://schemas.openxmlformats.org/officeDocument/2006/relationships/image" Target="../media/image266.wmf"/><Relationship Id="rId11" Type="http://schemas.openxmlformats.org/officeDocument/2006/relationships/oleObject" Target="../embeddings/oleObject118.bin"/><Relationship Id="rId10" Type="http://schemas.openxmlformats.org/officeDocument/2006/relationships/image" Target="../media/image265.wmf"/><Relationship Id="rId1" Type="http://schemas.openxmlformats.org/officeDocument/2006/relationships/oleObject" Target="../embeddings/oleObject113.bin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6.bin"/><Relationship Id="rId8" Type="http://schemas.openxmlformats.org/officeDocument/2006/relationships/image" Target="../media/image273.wmf"/><Relationship Id="rId7" Type="http://schemas.openxmlformats.org/officeDocument/2006/relationships/oleObject" Target="../embeddings/oleObject125.bin"/><Relationship Id="rId6" Type="http://schemas.openxmlformats.org/officeDocument/2006/relationships/image" Target="../media/image272.wmf"/><Relationship Id="rId5" Type="http://schemas.openxmlformats.org/officeDocument/2006/relationships/oleObject" Target="../embeddings/oleObject124.bin"/><Relationship Id="rId4" Type="http://schemas.openxmlformats.org/officeDocument/2006/relationships/image" Target="../media/image271.wmf"/><Relationship Id="rId3" Type="http://schemas.openxmlformats.org/officeDocument/2006/relationships/oleObject" Target="../embeddings/oleObject123.bin"/><Relationship Id="rId21" Type="http://schemas.openxmlformats.org/officeDocument/2006/relationships/vmlDrawing" Target="../drawings/vmlDrawing14.vml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270.wmf"/><Relationship Id="rId19" Type="http://schemas.openxmlformats.org/officeDocument/2006/relationships/image" Target="../media/image278.emf"/><Relationship Id="rId18" Type="http://schemas.openxmlformats.org/officeDocument/2006/relationships/oleObject" Target="../embeddings/oleObject130.bin"/><Relationship Id="rId17" Type="http://schemas.openxmlformats.org/officeDocument/2006/relationships/image" Target="../media/image214.png"/><Relationship Id="rId16" Type="http://schemas.openxmlformats.org/officeDocument/2006/relationships/image" Target="../media/image277.wmf"/><Relationship Id="rId15" Type="http://schemas.openxmlformats.org/officeDocument/2006/relationships/oleObject" Target="../embeddings/oleObject129.bin"/><Relationship Id="rId14" Type="http://schemas.openxmlformats.org/officeDocument/2006/relationships/image" Target="../media/image276.wmf"/><Relationship Id="rId13" Type="http://schemas.openxmlformats.org/officeDocument/2006/relationships/oleObject" Target="../embeddings/oleObject128.bin"/><Relationship Id="rId12" Type="http://schemas.openxmlformats.org/officeDocument/2006/relationships/image" Target="../media/image275.wmf"/><Relationship Id="rId11" Type="http://schemas.openxmlformats.org/officeDocument/2006/relationships/oleObject" Target="../embeddings/oleObject127.bin"/><Relationship Id="rId10" Type="http://schemas.openxmlformats.org/officeDocument/2006/relationships/image" Target="../media/image274.wmf"/><Relationship Id="rId1" Type="http://schemas.openxmlformats.org/officeDocument/2006/relationships/oleObject" Target="../embeddings/oleObject122.bin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7.png"/><Relationship Id="rId8" Type="http://schemas.microsoft.com/office/2007/relationships/hdphoto" Target="../media/image286.wdp"/><Relationship Id="rId7" Type="http://schemas.openxmlformats.org/officeDocument/2006/relationships/image" Target="../media/image285.png"/><Relationship Id="rId6" Type="http://schemas.microsoft.com/office/2007/relationships/hdphoto" Target="../media/image284.wdp"/><Relationship Id="rId5" Type="http://schemas.openxmlformats.org/officeDocument/2006/relationships/image" Target="../media/image283.png"/><Relationship Id="rId4" Type="http://schemas.microsoft.com/office/2007/relationships/hdphoto" Target="../media/image282.wdp"/><Relationship Id="rId3" Type="http://schemas.openxmlformats.org/officeDocument/2006/relationships/image" Target="../media/image281.png"/><Relationship Id="rId2" Type="http://schemas.microsoft.com/office/2007/relationships/hdphoto" Target="../media/image280.wdp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293.png"/><Relationship Id="rId14" Type="http://schemas.microsoft.com/office/2007/relationships/hdphoto" Target="../media/image292.wdp"/><Relationship Id="rId13" Type="http://schemas.openxmlformats.org/officeDocument/2006/relationships/image" Target="../media/image291.png"/><Relationship Id="rId12" Type="http://schemas.microsoft.com/office/2007/relationships/hdphoto" Target="../media/image290.wdp"/><Relationship Id="rId11" Type="http://schemas.openxmlformats.org/officeDocument/2006/relationships/image" Target="../media/image289.png"/><Relationship Id="rId10" Type="http://schemas.microsoft.com/office/2007/relationships/hdphoto" Target="../media/image288.wdp"/><Relationship Id="rId1" Type="http://schemas.openxmlformats.org/officeDocument/2006/relationships/image" Target="../media/image2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35.bin"/><Relationship Id="rId8" Type="http://schemas.openxmlformats.org/officeDocument/2006/relationships/image" Target="../media/image297.wmf"/><Relationship Id="rId7" Type="http://schemas.openxmlformats.org/officeDocument/2006/relationships/oleObject" Target="../embeddings/oleObject134.bin"/><Relationship Id="rId6" Type="http://schemas.openxmlformats.org/officeDocument/2006/relationships/image" Target="../media/image296.wmf"/><Relationship Id="rId5" Type="http://schemas.openxmlformats.org/officeDocument/2006/relationships/oleObject" Target="../embeddings/oleObject133.bin"/><Relationship Id="rId4" Type="http://schemas.openxmlformats.org/officeDocument/2006/relationships/image" Target="../media/image295.wmf"/><Relationship Id="rId3" Type="http://schemas.openxmlformats.org/officeDocument/2006/relationships/oleObject" Target="../embeddings/oleObject132.bin"/><Relationship Id="rId2" Type="http://schemas.openxmlformats.org/officeDocument/2006/relationships/image" Target="../media/image294.wmf"/><Relationship Id="rId19" Type="http://schemas.openxmlformats.org/officeDocument/2006/relationships/vmlDrawing" Target="../drawings/vmlDrawing15.vml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214.png"/><Relationship Id="rId16" Type="http://schemas.openxmlformats.org/officeDocument/2006/relationships/image" Target="../media/image301.wmf"/><Relationship Id="rId15" Type="http://schemas.openxmlformats.org/officeDocument/2006/relationships/oleObject" Target="../embeddings/oleObject138.bin"/><Relationship Id="rId14" Type="http://schemas.openxmlformats.org/officeDocument/2006/relationships/image" Target="../media/image300.wmf"/><Relationship Id="rId13" Type="http://schemas.openxmlformats.org/officeDocument/2006/relationships/oleObject" Target="../embeddings/oleObject137.bin"/><Relationship Id="rId12" Type="http://schemas.openxmlformats.org/officeDocument/2006/relationships/image" Target="../media/image299.wmf"/><Relationship Id="rId11" Type="http://schemas.openxmlformats.org/officeDocument/2006/relationships/oleObject" Target="../embeddings/oleObject136.bin"/><Relationship Id="rId10" Type="http://schemas.openxmlformats.org/officeDocument/2006/relationships/image" Target="../media/image298.wmf"/><Relationship Id="rId1" Type="http://schemas.openxmlformats.org/officeDocument/2006/relationships/oleObject" Target="../embeddings/oleObject131.bin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0.png"/><Relationship Id="rId8" Type="http://schemas.microsoft.com/office/2007/relationships/hdphoto" Target="../media/image309.wdp"/><Relationship Id="rId7" Type="http://schemas.openxmlformats.org/officeDocument/2006/relationships/image" Target="../media/image308.png"/><Relationship Id="rId6" Type="http://schemas.microsoft.com/office/2007/relationships/hdphoto" Target="../media/image307.wdp"/><Relationship Id="rId5" Type="http://schemas.openxmlformats.org/officeDocument/2006/relationships/image" Target="../media/image306.png"/><Relationship Id="rId4" Type="http://schemas.microsoft.com/office/2007/relationships/hdphoto" Target="../media/image305.wdp"/><Relationship Id="rId3" Type="http://schemas.openxmlformats.org/officeDocument/2006/relationships/image" Target="../media/image304.png"/><Relationship Id="rId2" Type="http://schemas.microsoft.com/office/2007/relationships/hdphoto" Target="../media/image303.wdp"/><Relationship Id="rId11" Type="http://schemas.openxmlformats.org/officeDocument/2006/relationships/slideLayout" Target="../slideLayouts/slideLayout2.xml"/><Relationship Id="rId10" Type="http://schemas.microsoft.com/office/2007/relationships/hdphoto" Target="../media/image311.wdp"/><Relationship Id="rId1" Type="http://schemas.openxmlformats.org/officeDocument/2006/relationships/image" Target="../media/image302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0.png"/><Relationship Id="rId8" Type="http://schemas.openxmlformats.org/officeDocument/2006/relationships/image" Target="../media/image319.png"/><Relationship Id="rId7" Type="http://schemas.openxmlformats.org/officeDocument/2006/relationships/image" Target="../media/image318.png"/><Relationship Id="rId6" Type="http://schemas.openxmlformats.org/officeDocument/2006/relationships/image" Target="../media/image317.png"/><Relationship Id="rId5" Type="http://schemas.openxmlformats.org/officeDocument/2006/relationships/image" Target="../media/image316.png"/><Relationship Id="rId4" Type="http://schemas.openxmlformats.org/officeDocument/2006/relationships/image" Target="../media/image315.png"/><Relationship Id="rId3" Type="http://schemas.openxmlformats.org/officeDocument/2006/relationships/image" Target="../media/image314.png"/><Relationship Id="rId2" Type="http://schemas.microsoft.com/office/2007/relationships/hdphoto" Target="../media/image313.wdp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21.png"/><Relationship Id="rId1" Type="http://schemas.openxmlformats.org/officeDocument/2006/relationships/image" Target="../media/image31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28.png"/><Relationship Id="rId6" Type="http://schemas.microsoft.com/office/2007/relationships/hdphoto" Target="../media/image327.wdp"/><Relationship Id="rId5" Type="http://schemas.openxmlformats.org/officeDocument/2006/relationships/image" Target="../media/image326.png"/><Relationship Id="rId4" Type="http://schemas.microsoft.com/office/2007/relationships/hdphoto" Target="../media/image325.wdp"/><Relationship Id="rId3" Type="http://schemas.openxmlformats.org/officeDocument/2006/relationships/image" Target="../media/image324.png"/><Relationship Id="rId2" Type="http://schemas.microsoft.com/office/2007/relationships/hdphoto" Target="../media/image323.wdp"/><Relationship Id="rId1" Type="http://schemas.openxmlformats.org/officeDocument/2006/relationships/image" Target="../media/image322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4.png"/><Relationship Id="rId8" Type="http://schemas.openxmlformats.org/officeDocument/2006/relationships/image" Target="../media/image332.wmf"/><Relationship Id="rId7" Type="http://schemas.openxmlformats.org/officeDocument/2006/relationships/oleObject" Target="../embeddings/oleObject142.bin"/><Relationship Id="rId6" Type="http://schemas.openxmlformats.org/officeDocument/2006/relationships/image" Target="../media/image331.wmf"/><Relationship Id="rId5" Type="http://schemas.openxmlformats.org/officeDocument/2006/relationships/oleObject" Target="../embeddings/oleObject141.bin"/><Relationship Id="rId45" Type="http://schemas.openxmlformats.org/officeDocument/2006/relationships/vmlDrawing" Target="../drawings/vmlDrawing16.vml"/><Relationship Id="rId44" Type="http://schemas.openxmlformats.org/officeDocument/2006/relationships/slideLayout" Target="../slideLayouts/slideLayout2.xml"/><Relationship Id="rId43" Type="http://schemas.openxmlformats.org/officeDocument/2006/relationships/image" Target="../media/image349.wmf"/><Relationship Id="rId42" Type="http://schemas.openxmlformats.org/officeDocument/2006/relationships/oleObject" Target="../embeddings/oleObject159.bin"/><Relationship Id="rId41" Type="http://schemas.openxmlformats.org/officeDocument/2006/relationships/image" Target="../media/image348.emf"/><Relationship Id="rId40" Type="http://schemas.openxmlformats.org/officeDocument/2006/relationships/oleObject" Target="../embeddings/oleObject158.bin"/><Relationship Id="rId4" Type="http://schemas.openxmlformats.org/officeDocument/2006/relationships/image" Target="../media/image330.wmf"/><Relationship Id="rId39" Type="http://schemas.openxmlformats.org/officeDocument/2006/relationships/image" Target="../media/image347.emf"/><Relationship Id="rId38" Type="http://schemas.openxmlformats.org/officeDocument/2006/relationships/oleObject" Target="../embeddings/oleObject157.bin"/><Relationship Id="rId37" Type="http://schemas.openxmlformats.org/officeDocument/2006/relationships/image" Target="../media/image346.emf"/><Relationship Id="rId36" Type="http://schemas.openxmlformats.org/officeDocument/2006/relationships/oleObject" Target="../embeddings/oleObject156.bin"/><Relationship Id="rId35" Type="http://schemas.openxmlformats.org/officeDocument/2006/relationships/image" Target="../media/image345.emf"/><Relationship Id="rId34" Type="http://schemas.openxmlformats.org/officeDocument/2006/relationships/oleObject" Target="../embeddings/oleObject155.bin"/><Relationship Id="rId33" Type="http://schemas.openxmlformats.org/officeDocument/2006/relationships/image" Target="../media/image344.emf"/><Relationship Id="rId32" Type="http://schemas.openxmlformats.org/officeDocument/2006/relationships/oleObject" Target="../embeddings/oleObject154.bin"/><Relationship Id="rId31" Type="http://schemas.openxmlformats.org/officeDocument/2006/relationships/image" Target="../media/image343.emf"/><Relationship Id="rId30" Type="http://schemas.openxmlformats.org/officeDocument/2006/relationships/oleObject" Target="../embeddings/oleObject153.bin"/><Relationship Id="rId3" Type="http://schemas.openxmlformats.org/officeDocument/2006/relationships/oleObject" Target="../embeddings/oleObject140.bin"/><Relationship Id="rId29" Type="http://schemas.openxmlformats.org/officeDocument/2006/relationships/image" Target="../media/image342.emf"/><Relationship Id="rId28" Type="http://schemas.openxmlformats.org/officeDocument/2006/relationships/oleObject" Target="../embeddings/oleObject152.bin"/><Relationship Id="rId27" Type="http://schemas.openxmlformats.org/officeDocument/2006/relationships/image" Target="../media/image341.emf"/><Relationship Id="rId26" Type="http://schemas.openxmlformats.org/officeDocument/2006/relationships/oleObject" Target="../embeddings/oleObject151.bin"/><Relationship Id="rId25" Type="http://schemas.openxmlformats.org/officeDocument/2006/relationships/image" Target="../media/image340.emf"/><Relationship Id="rId24" Type="http://schemas.openxmlformats.org/officeDocument/2006/relationships/oleObject" Target="../embeddings/oleObject150.bin"/><Relationship Id="rId23" Type="http://schemas.openxmlformats.org/officeDocument/2006/relationships/image" Target="../media/image339.emf"/><Relationship Id="rId22" Type="http://schemas.openxmlformats.org/officeDocument/2006/relationships/oleObject" Target="../embeddings/oleObject149.bin"/><Relationship Id="rId21" Type="http://schemas.openxmlformats.org/officeDocument/2006/relationships/image" Target="../media/image338.emf"/><Relationship Id="rId20" Type="http://schemas.openxmlformats.org/officeDocument/2006/relationships/oleObject" Target="../embeddings/oleObject148.bin"/><Relationship Id="rId2" Type="http://schemas.openxmlformats.org/officeDocument/2006/relationships/image" Target="../media/image329.wmf"/><Relationship Id="rId19" Type="http://schemas.openxmlformats.org/officeDocument/2006/relationships/image" Target="../media/image337.emf"/><Relationship Id="rId18" Type="http://schemas.openxmlformats.org/officeDocument/2006/relationships/oleObject" Target="../embeddings/oleObject147.bin"/><Relationship Id="rId17" Type="http://schemas.openxmlformats.org/officeDocument/2006/relationships/image" Target="../media/image336.emf"/><Relationship Id="rId16" Type="http://schemas.openxmlformats.org/officeDocument/2006/relationships/oleObject" Target="../embeddings/oleObject146.bin"/><Relationship Id="rId15" Type="http://schemas.openxmlformats.org/officeDocument/2006/relationships/image" Target="../media/image335.emf"/><Relationship Id="rId14" Type="http://schemas.openxmlformats.org/officeDocument/2006/relationships/oleObject" Target="../embeddings/oleObject145.bin"/><Relationship Id="rId13" Type="http://schemas.openxmlformats.org/officeDocument/2006/relationships/image" Target="../media/image334.emf"/><Relationship Id="rId12" Type="http://schemas.openxmlformats.org/officeDocument/2006/relationships/oleObject" Target="../embeddings/oleObject144.bin"/><Relationship Id="rId11" Type="http://schemas.openxmlformats.org/officeDocument/2006/relationships/image" Target="../media/image333.emf"/><Relationship Id="rId10" Type="http://schemas.openxmlformats.org/officeDocument/2006/relationships/oleObject" Target="../embeddings/oleObject143.bin"/><Relationship Id="rId1" Type="http://schemas.openxmlformats.org/officeDocument/2006/relationships/oleObject" Target="../embeddings/oleObject139.bin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4.png"/><Relationship Id="rId8" Type="http://schemas.openxmlformats.org/officeDocument/2006/relationships/image" Target="../media/image332.wmf"/><Relationship Id="rId7" Type="http://schemas.openxmlformats.org/officeDocument/2006/relationships/oleObject" Target="../embeddings/oleObject163.bin"/><Relationship Id="rId6" Type="http://schemas.openxmlformats.org/officeDocument/2006/relationships/image" Target="../media/image331.wmf"/><Relationship Id="rId5" Type="http://schemas.openxmlformats.org/officeDocument/2006/relationships/oleObject" Target="../embeddings/oleObject162.bin"/><Relationship Id="rId45" Type="http://schemas.openxmlformats.org/officeDocument/2006/relationships/vmlDrawing" Target="../drawings/vmlDrawing17.vml"/><Relationship Id="rId44" Type="http://schemas.openxmlformats.org/officeDocument/2006/relationships/slideLayout" Target="../slideLayouts/slideLayout2.xml"/><Relationship Id="rId43" Type="http://schemas.openxmlformats.org/officeDocument/2006/relationships/image" Target="../media/image349.wmf"/><Relationship Id="rId42" Type="http://schemas.openxmlformats.org/officeDocument/2006/relationships/oleObject" Target="../embeddings/oleObject180.bin"/><Relationship Id="rId41" Type="http://schemas.openxmlformats.org/officeDocument/2006/relationships/image" Target="../media/image351.emf"/><Relationship Id="rId40" Type="http://schemas.openxmlformats.org/officeDocument/2006/relationships/oleObject" Target="../embeddings/oleObject179.bin"/><Relationship Id="rId4" Type="http://schemas.openxmlformats.org/officeDocument/2006/relationships/image" Target="../media/image330.wmf"/><Relationship Id="rId39" Type="http://schemas.openxmlformats.org/officeDocument/2006/relationships/image" Target="../media/image350.emf"/><Relationship Id="rId38" Type="http://schemas.openxmlformats.org/officeDocument/2006/relationships/oleObject" Target="../embeddings/oleObject178.bin"/><Relationship Id="rId37" Type="http://schemas.openxmlformats.org/officeDocument/2006/relationships/image" Target="../media/image346.emf"/><Relationship Id="rId36" Type="http://schemas.openxmlformats.org/officeDocument/2006/relationships/oleObject" Target="../embeddings/oleObject177.bin"/><Relationship Id="rId35" Type="http://schemas.openxmlformats.org/officeDocument/2006/relationships/image" Target="../media/image345.emf"/><Relationship Id="rId34" Type="http://schemas.openxmlformats.org/officeDocument/2006/relationships/oleObject" Target="../embeddings/oleObject176.bin"/><Relationship Id="rId33" Type="http://schemas.openxmlformats.org/officeDocument/2006/relationships/image" Target="../media/image344.emf"/><Relationship Id="rId32" Type="http://schemas.openxmlformats.org/officeDocument/2006/relationships/oleObject" Target="../embeddings/oleObject175.bin"/><Relationship Id="rId31" Type="http://schemas.openxmlformats.org/officeDocument/2006/relationships/image" Target="../media/image343.emf"/><Relationship Id="rId30" Type="http://schemas.openxmlformats.org/officeDocument/2006/relationships/oleObject" Target="../embeddings/oleObject174.bin"/><Relationship Id="rId3" Type="http://schemas.openxmlformats.org/officeDocument/2006/relationships/oleObject" Target="../embeddings/oleObject161.bin"/><Relationship Id="rId29" Type="http://schemas.openxmlformats.org/officeDocument/2006/relationships/image" Target="../media/image342.emf"/><Relationship Id="rId28" Type="http://schemas.openxmlformats.org/officeDocument/2006/relationships/oleObject" Target="../embeddings/oleObject173.bin"/><Relationship Id="rId27" Type="http://schemas.openxmlformats.org/officeDocument/2006/relationships/image" Target="../media/image341.emf"/><Relationship Id="rId26" Type="http://schemas.openxmlformats.org/officeDocument/2006/relationships/oleObject" Target="../embeddings/oleObject172.bin"/><Relationship Id="rId25" Type="http://schemas.openxmlformats.org/officeDocument/2006/relationships/image" Target="../media/image340.emf"/><Relationship Id="rId24" Type="http://schemas.openxmlformats.org/officeDocument/2006/relationships/oleObject" Target="../embeddings/oleObject171.bin"/><Relationship Id="rId23" Type="http://schemas.openxmlformats.org/officeDocument/2006/relationships/image" Target="../media/image339.emf"/><Relationship Id="rId22" Type="http://schemas.openxmlformats.org/officeDocument/2006/relationships/oleObject" Target="../embeddings/oleObject170.bin"/><Relationship Id="rId21" Type="http://schemas.openxmlformats.org/officeDocument/2006/relationships/image" Target="../media/image338.emf"/><Relationship Id="rId20" Type="http://schemas.openxmlformats.org/officeDocument/2006/relationships/oleObject" Target="../embeddings/oleObject169.bin"/><Relationship Id="rId2" Type="http://schemas.openxmlformats.org/officeDocument/2006/relationships/image" Target="../media/image329.wmf"/><Relationship Id="rId19" Type="http://schemas.openxmlformats.org/officeDocument/2006/relationships/image" Target="../media/image337.emf"/><Relationship Id="rId18" Type="http://schemas.openxmlformats.org/officeDocument/2006/relationships/oleObject" Target="../embeddings/oleObject168.bin"/><Relationship Id="rId17" Type="http://schemas.openxmlformats.org/officeDocument/2006/relationships/image" Target="../media/image336.emf"/><Relationship Id="rId16" Type="http://schemas.openxmlformats.org/officeDocument/2006/relationships/oleObject" Target="../embeddings/oleObject167.bin"/><Relationship Id="rId15" Type="http://schemas.openxmlformats.org/officeDocument/2006/relationships/image" Target="../media/image335.emf"/><Relationship Id="rId14" Type="http://schemas.openxmlformats.org/officeDocument/2006/relationships/oleObject" Target="../embeddings/oleObject166.bin"/><Relationship Id="rId13" Type="http://schemas.openxmlformats.org/officeDocument/2006/relationships/image" Target="../media/image334.emf"/><Relationship Id="rId12" Type="http://schemas.openxmlformats.org/officeDocument/2006/relationships/oleObject" Target="../embeddings/oleObject165.bin"/><Relationship Id="rId11" Type="http://schemas.openxmlformats.org/officeDocument/2006/relationships/image" Target="../media/image333.emf"/><Relationship Id="rId10" Type="http://schemas.openxmlformats.org/officeDocument/2006/relationships/oleObject" Target="../embeddings/oleObject164.bin"/><Relationship Id="rId1" Type="http://schemas.openxmlformats.org/officeDocument/2006/relationships/oleObject" Target="../embeddings/oleObject160.bin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4.png"/><Relationship Id="rId8" Type="http://schemas.openxmlformats.org/officeDocument/2006/relationships/image" Target="../media/image332.wmf"/><Relationship Id="rId7" Type="http://schemas.openxmlformats.org/officeDocument/2006/relationships/oleObject" Target="../embeddings/oleObject184.bin"/><Relationship Id="rId6" Type="http://schemas.openxmlformats.org/officeDocument/2006/relationships/image" Target="../media/image331.wmf"/><Relationship Id="rId5" Type="http://schemas.openxmlformats.org/officeDocument/2006/relationships/oleObject" Target="../embeddings/oleObject183.bin"/><Relationship Id="rId45" Type="http://schemas.openxmlformats.org/officeDocument/2006/relationships/vmlDrawing" Target="../drawings/vmlDrawing18.vml"/><Relationship Id="rId44" Type="http://schemas.openxmlformats.org/officeDocument/2006/relationships/slideLayout" Target="../slideLayouts/slideLayout2.xml"/><Relationship Id="rId43" Type="http://schemas.openxmlformats.org/officeDocument/2006/relationships/image" Target="../media/image353.emf"/><Relationship Id="rId42" Type="http://schemas.openxmlformats.org/officeDocument/2006/relationships/oleObject" Target="../embeddings/oleObject201.bin"/><Relationship Id="rId41" Type="http://schemas.openxmlformats.org/officeDocument/2006/relationships/image" Target="../media/image352.emf"/><Relationship Id="rId40" Type="http://schemas.openxmlformats.org/officeDocument/2006/relationships/oleObject" Target="../embeddings/oleObject200.bin"/><Relationship Id="rId4" Type="http://schemas.openxmlformats.org/officeDocument/2006/relationships/image" Target="../media/image330.wmf"/><Relationship Id="rId39" Type="http://schemas.openxmlformats.org/officeDocument/2006/relationships/image" Target="../media/image349.wmf"/><Relationship Id="rId38" Type="http://schemas.openxmlformats.org/officeDocument/2006/relationships/oleObject" Target="../embeddings/oleObject199.bin"/><Relationship Id="rId37" Type="http://schemas.openxmlformats.org/officeDocument/2006/relationships/image" Target="../media/image346.emf"/><Relationship Id="rId36" Type="http://schemas.openxmlformats.org/officeDocument/2006/relationships/oleObject" Target="../embeddings/oleObject198.bin"/><Relationship Id="rId35" Type="http://schemas.openxmlformats.org/officeDocument/2006/relationships/image" Target="../media/image345.emf"/><Relationship Id="rId34" Type="http://schemas.openxmlformats.org/officeDocument/2006/relationships/oleObject" Target="../embeddings/oleObject197.bin"/><Relationship Id="rId33" Type="http://schemas.openxmlformats.org/officeDocument/2006/relationships/image" Target="../media/image344.emf"/><Relationship Id="rId32" Type="http://schemas.openxmlformats.org/officeDocument/2006/relationships/oleObject" Target="../embeddings/oleObject196.bin"/><Relationship Id="rId31" Type="http://schemas.openxmlformats.org/officeDocument/2006/relationships/image" Target="../media/image343.emf"/><Relationship Id="rId30" Type="http://schemas.openxmlformats.org/officeDocument/2006/relationships/oleObject" Target="../embeddings/oleObject195.bin"/><Relationship Id="rId3" Type="http://schemas.openxmlformats.org/officeDocument/2006/relationships/oleObject" Target="../embeddings/oleObject182.bin"/><Relationship Id="rId29" Type="http://schemas.openxmlformats.org/officeDocument/2006/relationships/image" Target="../media/image342.emf"/><Relationship Id="rId28" Type="http://schemas.openxmlformats.org/officeDocument/2006/relationships/oleObject" Target="../embeddings/oleObject194.bin"/><Relationship Id="rId27" Type="http://schemas.openxmlformats.org/officeDocument/2006/relationships/image" Target="../media/image341.emf"/><Relationship Id="rId26" Type="http://schemas.openxmlformats.org/officeDocument/2006/relationships/oleObject" Target="../embeddings/oleObject193.bin"/><Relationship Id="rId25" Type="http://schemas.openxmlformats.org/officeDocument/2006/relationships/image" Target="../media/image340.emf"/><Relationship Id="rId24" Type="http://schemas.openxmlformats.org/officeDocument/2006/relationships/oleObject" Target="../embeddings/oleObject192.bin"/><Relationship Id="rId23" Type="http://schemas.openxmlformats.org/officeDocument/2006/relationships/image" Target="../media/image339.emf"/><Relationship Id="rId22" Type="http://schemas.openxmlformats.org/officeDocument/2006/relationships/oleObject" Target="../embeddings/oleObject191.bin"/><Relationship Id="rId21" Type="http://schemas.openxmlformats.org/officeDocument/2006/relationships/image" Target="../media/image338.emf"/><Relationship Id="rId20" Type="http://schemas.openxmlformats.org/officeDocument/2006/relationships/oleObject" Target="../embeddings/oleObject190.bin"/><Relationship Id="rId2" Type="http://schemas.openxmlformats.org/officeDocument/2006/relationships/image" Target="../media/image329.wmf"/><Relationship Id="rId19" Type="http://schemas.openxmlformats.org/officeDocument/2006/relationships/image" Target="../media/image337.emf"/><Relationship Id="rId18" Type="http://schemas.openxmlformats.org/officeDocument/2006/relationships/oleObject" Target="../embeddings/oleObject189.bin"/><Relationship Id="rId17" Type="http://schemas.openxmlformats.org/officeDocument/2006/relationships/image" Target="../media/image336.emf"/><Relationship Id="rId16" Type="http://schemas.openxmlformats.org/officeDocument/2006/relationships/oleObject" Target="../embeddings/oleObject188.bin"/><Relationship Id="rId15" Type="http://schemas.openxmlformats.org/officeDocument/2006/relationships/image" Target="../media/image335.emf"/><Relationship Id="rId14" Type="http://schemas.openxmlformats.org/officeDocument/2006/relationships/oleObject" Target="../embeddings/oleObject187.bin"/><Relationship Id="rId13" Type="http://schemas.openxmlformats.org/officeDocument/2006/relationships/image" Target="../media/image334.emf"/><Relationship Id="rId12" Type="http://schemas.openxmlformats.org/officeDocument/2006/relationships/oleObject" Target="../embeddings/oleObject186.bin"/><Relationship Id="rId11" Type="http://schemas.openxmlformats.org/officeDocument/2006/relationships/image" Target="../media/image333.emf"/><Relationship Id="rId10" Type="http://schemas.openxmlformats.org/officeDocument/2006/relationships/oleObject" Target="../embeddings/oleObject185.bin"/><Relationship Id="rId1" Type="http://schemas.openxmlformats.org/officeDocument/2006/relationships/oleObject" Target="../embeddings/oleObject181.bin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4.png"/><Relationship Id="rId8" Type="http://schemas.openxmlformats.org/officeDocument/2006/relationships/image" Target="../media/image332.wmf"/><Relationship Id="rId7" Type="http://schemas.openxmlformats.org/officeDocument/2006/relationships/oleObject" Target="../embeddings/oleObject205.bin"/><Relationship Id="rId6" Type="http://schemas.openxmlformats.org/officeDocument/2006/relationships/image" Target="../media/image331.wmf"/><Relationship Id="rId5" Type="http://schemas.openxmlformats.org/officeDocument/2006/relationships/oleObject" Target="../embeddings/oleObject204.bin"/><Relationship Id="rId45" Type="http://schemas.openxmlformats.org/officeDocument/2006/relationships/vmlDrawing" Target="../drawings/vmlDrawing19.vml"/><Relationship Id="rId44" Type="http://schemas.openxmlformats.org/officeDocument/2006/relationships/slideLayout" Target="../slideLayouts/slideLayout2.xml"/><Relationship Id="rId43" Type="http://schemas.openxmlformats.org/officeDocument/2006/relationships/image" Target="../media/image349.wmf"/><Relationship Id="rId42" Type="http://schemas.openxmlformats.org/officeDocument/2006/relationships/oleObject" Target="../embeddings/oleObject222.bin"/><Relationship Id="rId41" Type="http://schemas.openxmlformats.org/officeDocument/2006/relationships/image" Target="../media/image355.emf"/><Relationship Id="rId40" Type="http://schemas.openxmlformats.org/officeDocument/2006/relationships/oleObject" Target="../embeddings/oleObject221.bin"/><Relationship Id="rId4" Type="http://schemas.openxmlformats.org/officeDocument/2006/relationships/image" Target="../media/image330.wmf"/><Relationship Id="rId39" Type="http://schemas.openxmlformats.org/officeDocument/2006/relationships/image" Target="../media/image354.emf"/><Relationship Id="rId38" Type="http://schemas.openxmlformats.org/officeDocument/2006/relationships/oleObject" Target="../embeddings/oleObject220.bin"/><Relationship Id="rId37" Type="http://schemas.openxmlformats.org/officeDocument/2006/relationships/image" Target="../media/image346.emf"/><Relationship Id="rId36" Type="http://schemas.openxmlformats.org/officeDocument/2006/relationships/oleObject" Target="../embeddings/oleObject219.bin"/><Relationship Id="rId35" Type="http://schemas.openxmlformats.org/officeDocument/2006/relationships/image" Target="../media/image345.emf"/><Relationship Id="rId34" Type="http://schemas.openxmlformats.org/officeDocument/2006/relationships/oleObject" Target="../embeddings/oleObject218.bin"/><Relationship Id="rId33" Type="http://schemas.openxmlformats.org/officeDocument/2006/relationships/image" Target="../media/image344.emf"/><Relationship Id="rId32" Type="http://schemas.openxmlformats.org/officeDocument/2006/relationships/oleObject" Target="../embeddings/oleObject217.bin"/><Relationship Id="rId31" Type="http://schemas.openxmlformats.org/officeDocument/2006/relationships/image" Target="../media/image343.emf"/><Relationship Id="rId30" Type="http://schemas.openxmlformats.org/officeDocument/2006/relationships/oleObject" Target="../embeddings/oleObject216.bin"/><Relationship Id="rId3" Type="http://schemas.openxmlformats.org/officeDocument/2006/relationships/oleObject" Target="../embeddings/oleObject203.bin"/><Relationship Id="rId29" Type="http://schemas.openxmlformats.org/officeDocument/2006/relationships/image" Target="../media/image342.emf"/><Relationship Id="rId28" Type="http://schemas.openxmlformats.org/officeDocument/2006/relationships/oleObject" Target="../embeddings/oleObject215.bin"/><Relationship Id="rId27" Type="http://schemas.openxmlformats.org/officeDocument/2006/relationships/image" Target="../media/image341.emf"/><Relationship Id="rId26" Type="http://schemas.openxmlformats.org/officeDocument/2006/relationships/oleObject" Target="../embeddings/oleObject214.bin"/><Relationship Id="rId25" Type="http://schemas.openxmlformats.org/officeDocument/2006/relationships/image" Target="../media/image340.emf"/><Relationship Id="rId24" Type="http://schemas.openxmlformats.org/officeDocument/2006/relationships/oleObject" Target="../embeddings/oleObject213.bin"/><Relationship Id="rId23" Type="http://schemas.openxmlformats.org/officeDocument/2006/relationships/image" Target="../media/image339.emf"/><Relationship Id="rId22" Type="http://schemas.openxmlformats.org/officeDocument/2006/relationships/oleObject" Target="../embeddings/oleObject212.bin"/><Relationship Id="rId21" Type="http://schemas.openxmlformats.org/officeDocument/2006/relationships/image" Target="../media/image338.emf"/><Relationship Id="rId20" Type="http://schemas.openxmlformats.org/officeDocument/2006/relationships/oleObject" Target="../embeddings/oleObject211.bin"/><Relationship Id="rId2" Type="http://schemas.openxmlformats.org/officeDocument/2006/relationships/image" Target="../media/image329.wmf"/><Relationship Id="rId19" Type="http://schemas.openxmlformats.org/officeDocument/2006/relationships/image" Target="../media/image337.emf"/><Relationship Id="rId18" Type="http://schemas.openxmlformats.org/officeDocument/2006/relationships/oleObject" Target="../embeddings/oleObject210.bin"/><Relationship Id="rId17" Type="http://schemas.openxmlformats.org/officeDocument/2006/relationships/image" Target="../media/image336.emf"/><Relationship Id="rId16" Type="http://schemas.openxmlformats.org/officeDocument/2006/relationships/oleObject" Target="../embeddings/oleObject209.bin"/><Relationship Id="rId15" Type="http://schemas.openxmlformats.org/officeDocument/2006/relationships/image" Target="../media/image335.emf"/><Relationship Id="rId14" Type="http://schemas.openxmlformats.org/officeDocument/2006/relationships/oleObject" Target="../embeddings/oleObject208.bin"/><Relationship Id="rId13" Type="http://schemas.openxmlformats.org/officeDocument/2006/relationships/image" Target="../media/image334.emf"/><Relationship Id="rId12" Type="http://schemas.openxmlformats.org/officeDocument/2006/relationships/oleObject" Target="../embeddings/oleObject207.bin"/><Relationship Id="rId11" Type="http://schemas.openxmlformats.org/officeDocument/2006/relationships/image" Target="../media/image333.emf"/><Relationship Id="rId10" Type="http://schemas.openxmlformats.org/officeDocument/2006/relationships/oleObject" Target="../embeddings/oleObject206.bin"/><Relationship Id="rId1" Type="http://schemas.openxmlformats.org/officeDocument/2006/relationships/oleObject" Target="../embeddings/oleObject202.bin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4.png"/><Relationship Id="rId8" Type="http://schemas.openxmlformats.org/officeDocument/2006/relationships/image" Target="../media/image332.wmf"/><Relationship Id="rId7" Type="http://schemas.openxmlformats.org/officeDocument/2006/relationships/oleObject" Target="../embeddings/oleObject226.bin"/><Relationship Id="rId6" Type="http://schemas.openxmlformats.org/officeDocument/2006/relationships/image" Target="../media/image331.wmf"/><Relationship Id="rId5" Type="http://schemas.openxmlformats.org/officeDocument/2006/relationships/oleObject" Target="../embeddings/oleObject225.bin"/><Relationship Id="rId43" Type="http://schemas.openxmlformats.org/officeDocument/2006/relationships/vmlDrawing" Target="../drawings/vmlDrawing20.vml"/><Relationship Id="rId42" Type="http://schemas.openxmlformats.org/officeDocument/2006/relationships/slideLayout" Target="../slideLayouts/slideLayout2.xml"/><Relationship Id="rId41" Type="http://schemas.openxmlformats.org/officeDocument/2006/relationships/image" Target="../media/image349.wmf"/><Relationship Id="rId40" Type="http://schemas.openxmlformats.org/officeDocument/2006/relationships/oleObject" Target="../embeddings/oleObject242.bin"/><Relationship Id="rId4" Type="http://schemas.openxmlformats.org/officeDocument/2006/relationships/image" Target="../media/image330.wmf"/><Relationship Id="rId39" Type="http://schemas.openxmlformats.org/officeDocument/2006/relationships/image" Target="../media/image356.emf"/><Relationship Id="rId38" Type="http://schemas.openxmlformats.org/officeDocument/2006/relationships/oleObject" Target="../embeddings/oleObject241.bin"/><Relationship Id="rId37" Type="http://schemas.openxmlformats.org/officeDocument/2006/relationships/image" Target="../media/image346.emf"/><Relationship Id="rId36" Type="http://schemas.openxmlformats.org/officeDocument/2006/relationships/oleObject" Target="../embeddings/oleObject240.bin"/><Relationship Id="rId35" Type="http://schemas.openxmlformats.org/officeDocument/2006/relationships/image" Target="../media/image345.emf"/><Relationship Id="rId34" Type="http://schemas.openxmlformats.org/officeDocument/2006/relationships/oleObject" Target="../embeddings/oleObject239.bin"/><Relationship Id="rId33" Type="http://schemas.openxmlformats.org/officeDocument/2006/relationships/image" Target="../media/image344.emf"/><Relationship Id="rId32" Type="http://schemas.openxmlformats.org/officeDocument/2006/relationships/oleObject" Target="../embeddings/oleObject238.bin"/><Relationship Id="rId31" Type="http://schemas.openxmlformats.org/officeDocument/2006/relationships/image" Target="../media/image343.emf"/><Relationship Id="rId30" Type="http://schemas.openxmlformats.org/officeDocument/2006/relationships/oleObject" Target="../embeddings/oleObject237.bin"/><Relationship Id="rId3" Type="http://schemas.openxmlformats.org/officeDocument/2006/relationships/oleObject" Target="../embeddings/oleObject224.bin"/><Relationship Id="rId29" Type="http://schemas.openxmlformats.org/officeDocument/2006/relationships/image" Target="../media/image342.emf"/><Relationship Id="rId28" Type="http://schemas.openxmlformats.org/officeDocument/2006/relationships/oleObject" Target="../embeddings/oleObject236.bin"/><Relationship Id="rId27" Type="http://schemas.openxmlformats.org/officeDocument/2006/relationships/image" Target="../media/image341.emf"/><Relationship Id="rId26" Type="http://schemas.openxmlformats.org/officeDocument/2006/relationships/oleObject" Target="../embeddings/oleObject235.bin"/><Relationship Id="rId25" Type="http://schemas.openxmlformats.org/officeDocument/2006/relationships/image" Target="../media/image340.emf"/><Relationship Id="rId24" Type="http://schemas.openxmlformats.org/officeDocument/2006/relationships/oleObject" Target="../embeddings/oleObject234.bin"/><Relationship Id="rId23" Type="http://schemas.openxmlformats.org/officeDocument/2006/relationships/image" Target="../media/image339.emf"/><Relationship Id="rId22" Type="http://schemas.openxmlformats.org/officeDocument/2006/relationships/oleObject" Target="../embeddings/oleObject233.bin"/><Relationship Id="rId21" Type="http://schemas.openxmlformats.org/officeDocument/2006/relationships/image" Target="../media/image338.emf"/><Relationship Id="rId20" Type="http://schemas.openxmlformats.org/officeDocument/2006/relationships/oleObject" Target="../embeddings/oleObject232.bin"/><Relationship Id="rId2" Type="http://schemas.openxmlformats.org/officeDocument/2006/relationships/image" Target="../media/image329.wmf"/><Relationship Id="rId19" Type="http://schemas.openxmlformats.org/officeDocument/2006/relationships/image" Target="../media/image337.emf"/><Relationship Id="rId18" Type="http://schemas.openxmlformats.org/officeDocument/2006/relationships/oleObject" Target="../embeddings/oleObject231.bin"/><Relationship Id="rId17" Type="http://schemas.openxmlformats.org/officeDocument/2006/relationships/image" Target="../media/image336.emf"/><Relationship Id="rId16" Type="http://schemas.openxmlformats.org/officeDocument/2006/relationships/oleObject" Target="../embeddings/oleObject230.bin"/><Relationship Id="rId15" Type="http://schemas.openxmlformats.org/officeDocument/2006/relationships/image" Target="../media/image335.emf"/><Relationship Id="rId14" Type="http://schemas.openxmlformats.org/officeDocument/2006/relationships/oleObject" Target="../embeddings/oleObject229.bin"/><Relationship Id="rId13" Type="http://schemas.openxmlformats.org/officeDocument/2006/relationships/image" Target="../media/image334.emf"/><Relationship Id="rId12" Type="http://schemas.openxmlformats.org/officeDocument/2006/relationships/oleObject" Target="../embeddings/oleObject228.bin"/><Relationship Id="rId11" Type="http://schemas.openxmlformats.org/officeDocument/2006/relationships/image" Target="../media/image333.emf"/><Relationship Id="rId10" Type="http://schemas.openxmlformats.org/officeDocument/2006/relationships/oleObject" Target="../embeddings/oleObject227.bin"/><Relationship Id="rId1" Type="http://schemas.openxmlformats.org/officeDocument/2006/relationships/oleObject" Target="../embeddings/oleObject223.bin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4.png"/><Relationship Id="rId8" Type="http://schemas.openxmlformats.org/officeDocument/2006/relationships/image" Target="../media/image332.wmf"/><Relationship Id="rId7" Type="http://schemas.openxmlformats.org/officeDocument/2006/relationships/oleObject" Target="../embeddings/oleObject246.bin"/><Relationship Id="rId6" Type="http://schemas.openxmlformats.org/officeDocument/2006/relationships/image" Target="../media/image331.wmf"/><Relationship Id="rId5" Type="http://schemas.openxmlformats.org/officeDocument/2006/relationships/oleObject" Target="../embeddings/oleObject245.bin"/><Relationship Id="rId43" Type="http://schemas.openxmlformats.org/officeDocument/2006/relationships/vmlDrawing" Target="../drawings/vmlDrawing21.vml"/><Relationship Id="rId42" Type="http://schemas.openxmlformats.org/officeDocument/2006/relationships/slideLayout" Target="../slideLayouts/slideLayout2.xml"/><Relationship Id="rId41" Type="http://schemas.openxmlformats.org/officeDocument/2006/relationships/image" Target="../media/image357.wmf"/><Relationship Id="rId40" Type="http://schemas.openxmlformats.org/officeDocument/2006/relationships/oleObject" Target="../embeddings/oleObject262.bin"/><Relationship Id="rId4" Type="http://schemas.openxmlformats.org/officeDocument/2006/relationships/image" Target="../media/image330.wmf"/><Relationship Id="rId39" Type="http://schemas.openxmlformats.org/officeDocument/2006/relationships/image" Target="../media/image349.wmf"/><Relationship Id="rId38" Type="http://schemas.openxmlformats.org/officeDocument/2006/relationships/oleObject" Target="../embeddings/oleObject261.bin"/><Relationship Id="rId37" Type="http://schemas.openxmlformats.org/officeDocument/2006/relationships/image" Target="../media/image346.emf"/><Relationship Id="rId36" Type="http://schemas.openxmlformats.org/officeDocument/2006/relationships/oleObject" Target="../embeddings/oleObject260.bin"/><Relationship Id="rId35" Type="http://schemas.openxmlformats.org/officeDocument/2006/relationships/image" Target="../media/image345.emf"/><Relationship Id="rId34" Type="http://schemas.openxmlformats.org/officeDocument/2006/relationships/oleObject" Target="../embeddings/oleObject259.bin"/><Relationship Id="rId33" Type="http://schemas.openxmlformats.org/officeDocument/2006/relationships/image" Target="../media/image344.emf"/><Relationship Id="rId32" Type="http://schemas.openxmlformats.org/officeDocument/2006/relationships/oleObject" Target="../embeddings/oleObject258.bin"/><Relationship Id="rId31" Type="http://schemas.openxmlformats.org/officeDocument/2006/relationships/image" Target="../media/image343.emf"/><Relationship Id="rId30" Type="http://schemas.openxmlformats.org/officeDocument/2006/relationships/oleObject" Target="../embeddings/oleObject257.bin"/><Relationship Id="rId3" Type="http://schemas.openxmlformats.org/officeDocument/2006/relationships/oleObject" Target="../embeddings/oleObject244.bin"/><Relationship Id="rId29" Type="http://schemas.openxmlformats.org/officeDocument/2006/relationships/image" Target="../media/image342.emf"/><Relationship Id="rId28" Type="http://schemas.openxmlformats.org/officeDocument/2006/relationships/oleObject" Target="../embeddings/oleObject256.bin"/><Relationship Id="rId27" Type="http://schemas.openxmlformats.org/officeDocument/2006/relationships/image" Target="../media/image341.emf"/><Relationship Id="rId26" Type="http://schemas.openxmlformats.org/officeDocument/2006/relationships/oleObject" Target="../embeddings/oleObject255.bin"/><Relationship Id="rId25" Type="http://schemas.openxmlformats.org/officeDocument/2006/relationships/image" Target="../media/image340.emf"/><Relationship Id="rId24" Type="http://schemas.openxmlformats.org/officeDocument/2006/relationships/oleObject" Target="../embeddings/oleObject254.bin"/><Relationship Id="rId23" Type="http://schemas.openxmlformats.org/officeDocument/2006/relationships/image" Target="../media/image339.emf"/><Relationship Id="rId22" Type="http://schemas.openxmlformats.org/officeDocument/2006/relationships/oleObject" Target="../embeddings/oleObject253.bin"/><Relationship Id="rId21" Type="http://schemas.openxmlformats.org/officeDocument/2006/relationships/image" Target="../media/image338.emf"/><Relationship Id="rId20" Type="http://schemas.openxmlformats.org/officeDocument/2006/relationships/oleObject" Target="../embeddings/oleObject252.bin"/><Relationship Id="rId2" Type="http://schemas.openxmlformats.org/officeDocument/2006/relationships/image" Target="../media/image329.wmf"/><Relationship Id="rId19" Type="http://schemas.openxmlformats.org/officeDocument/2006/relationships/image" Target="../media/image337.emf"/><Relationship Id="rId18" Type="http://schemas.openxmlformats.org/officeDocument/2006/relationships/oleObject" Target="../embeddings/oleObject251.bin"/><Relationship Id="rId17" Type="http://schemas.openxmlformats.org/officeDocument/2006/relationships/image" Target="../media/image336.emf"/><Relationship Id="rId16" Type="http://schemas.openxmlformats.org/officeDocument/2006/relationships/oleObject" Target="../embeddings/oleObject250.bin"/><Relationship Id="rId15" Type="http://schemas.openxmlformats.org/officeDocument/2006/relationships/image" Target="../media/image335.emf"/><Relationship Id="rId14" Type="http://schemas.openxmlformats.org/officeDocument/2006/relationships/oleObject" Target="../embeddings/oleObject249.bin"/><Relationship Id="rId13" Type="http://schemas.openxmlformats.org/officeDocument/2006/relationships/image" Target="../media/image334.emf"/><Relationship Id="rId12" Type="http://schemas.openxmlformats.org/officeDocument/2006/relationships/oleObject" Target="../embeddings/oleObject248.bin"/><Relationship Id="rId11" Type="http://schemas.openxmlformats.org/officeDocument/2006/relationships/image" Target="../media/image333.emf"/><Relationship Id="rId10" Type="http://schemas.openxmlformats.org/officeDocument/2006/relationships/oleObject" Target="../embeddings/oleObject247.bin"/><Relationship Id="rId1" Type="http://schemas.openxmlformats.org/officeDocument/2006/relationships/oleObject" Target="../embeddings/oleObject243.bin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wmf"/><Relationship Id="rId8" Type="http://schemas.openxmlformats.org/officeDocument/2006/relationships/oleObject" Target="../embeddings/oleObject5.bin"/><Relationship Id="rId7" Type="http://schemas.openxmlformats.org/officeDocument/2006/relationships/image" Target="../media/image7.wmf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4" Type="http://schemas.openxmlformats.org/officeDocument/2006/relationships/image" Target="../media/image6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5.wmf"/><Relationship Id="rId18" Type="http://schemas.openxmlformats.org/officeDocument/2006/relationships/vmlDrawing" Target="../drawings/vmlDrawing1.v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12.png"/><Relationship Id="rId15" Type="http://schemas.openxmlformats.org/officeDocument/2006/relationships/image" Target="../media/image11.wmf"/><Relationship Id="rId14" Type="http://schemas.openxmlformats.org/officeDocument/2006/relationships/oleObject" Target="../embeddings/oleObject8.bin"/><Relationship Id="rId13" Type="http://schemas.openxmlformats.org/officeDocument/2006/relationships/image" Target="../media/image10.wmf"/><Relationship Id="rId12" Type="http://schemas.openxmlformats.org/officeDocument/2006/relationships/oleObject" Target="../embeddings/oleObject7.bin"/><Relationship Id="rId11" Type="http://schemas.openxmlformats.org/officeDocument/2006/relationships/image" Target="../media/image9.wmf"/><Relationship Id="rId10" Type="http://schemas.openxmlformats.org/officeDocument/2006/relationships/oleObject" Target="../embeddings/oleObject6.bin"/><Relationship Id="rId1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65.png"/><Relationship Id="rId7" Type="http://schemas.microsoft.com/office/2007/relationships/hdphoto" Target="../media/image364.wdp"/><Relationship Id="rId6" Type="http://schemas.openxmlformats.org/officeDocument/2006/relationships/image" Target="../media/image363.png"/><Relationship Id="rId5" Type="http://schemas.openxmlformats.org/officeDocument/2006/relationships/image" Target="../media/image362.png"/><Relationship Id="rId4" Type="http://schemas.microsoft.com/office/2007/relationships/hdphoto" Target="../media/image361.wdp"/><Relationship Id="rId3" Type="http://schemas.openxmlformats.org/officeDocument/2006/relationships/image" Target="../media/image360.png"/><Relationship Id="rId2" Type="http://schemas.microsoft.com/office/2007/relationships/hdphoto" Target="../media/image359.wdp"/><Relationship Id="rId1" Type="http://schemas.openxmlformats.org/officeDocument/2006/relationships/image" Target="../media/image3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microsoft.com/office/2007/relationships/hdphoto" Target="../media/image373.wdp"/><Relationship Id="rId7" Type="http://schemas.openxmlformats.org/officeDocument/2006/relationships/image" Target="../media/image372.png"/><Relationship Id="rId6" Type="http://schemas.microsoft.com/office/2007/relationships/hdphoto" Target="../media/image371.wdp"/><Relationship Id="rId5" Type="http://schemas.openxmlformats.org/officeDocument/2006/relationships/image" Target="../media/image370.png"/><Relationship Id="rId4" Type="http://schemas.microsoft.com/office/2007/relationships/hdphoto" Target="../media/image369.wdp"/><Relationship Id="rId3" Type="http://schemas.openxmlformats.org/officeDocument/2006/relationships/image" Target="../media/image368.png"/><Relationship Id="rId2" Type="http://schemas.microsoft.com/office/2007/relationships/hdphoto" Target="../media/image367.wdp"/><Relationship Id="rId1" Type="http://schemas.openxmlformats.org/officeDocument/2006/relationships/image" Target="../media/image366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2.png"/><Relationship Id="rId8" Type="http://schemas.microsoft.com/office/2007/relationships/hdphoto" Target="../media/image381.wdp"/><Relationship Id="rId7" Type="http://schemas.openxmlformats.org/officeDocument/2006/relationships/image" Target="../media/image380.png"/><Relationship Id="rId6" Type="http://schemas.microsoft.com/office/2007/relationships/hdphoto" Target="../media/image379.wdp"/><Relationship Id="rId5" Type="http://schemas.openxmlformats.org/officeDocument/2006/relationships/image" Target="../media/image378.png"/><Relationship Id="rId4" Type="http://schemas.microsoft.com/office/2007/relationships/hdphoto" Target="../media/image377.wdp"/><Relationship Id="rId3" Type="http://schemas.openxmlformats.org/officeDocument/2006/relationships/image" Target="../media/image376.png"/><Relationship Id="rId2" Type="http://schemas.microsoft.com/office/2007/relationships/hdphoto" Target="../media/image375.wdp"/><Relationship Id="rId15" Type="http://schemas.openxmlformats.org/officeDocument/2006/relationships/slideLayout" Target="../slideLayouts/slideLayout2.xml"/><Relationship Id="rId14" Type="http://schemas.microsoft.com/office/2007/relationships/hdphoto" Target="../media/image387.wdp"/><Relationship Id="rId13" Type="http://schemas.openxmlformats.org/officeDocument/2006/relationships/image" Target="../media/image386.png"/><Relationship Id="rId12" Type="http://schemas.openxmlformats.org/officeDocument/2006/relationships/image" Target="../media/image385.png"/><Relationship Id="rId11" Type="http://schemas.microsoft.com/office/2007/relationships/hdphoto" Target="../media/image384.wdp"/><Relationship Id="rId10" Type="http://schemas.openxmlformats.org/officeDocument/2006/relationships/image" Target="../media/image383.png"/><Relationship Id="rId1" Type="http://schemas.openxmlformats.org/officeDocument/2006/relationships/image" Target="../media/image37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94.png"/><Relationship Id="rId6" Type="http://schemas.microsoft.com/office/2007/relationships/hdphoto" Target="../media/image393.wdp"/><Relationship Id="rId5" Type="http://schemas.openxmlformats.org/officeDocument/2006/relationships/image" Target="../media/image392.png"/><Relationship Id="rId4" Type="http://schemas.microsoft.com/office/2007/relationships/hdphoto" Target="../media/image391.wdp"/><Relationship Id="rId3" Type="http://schemas.openxmlformats.org/officeDocument/2006/relationships/image" Target="../media/image390.png"/><Relationship Id="rId2" Type="http://schemas.microsoft.com/office/2007/relationships/hdphoto" Target="../media/image389.wdp"/><Relationship Id="rId1" Type="http://schemas.openxmlformats.org/officeDocument/2006/relationships/image" Target="../media/image388.png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1.png"/><Relationship Id="rId8" Type="http://schemas.microsoft.com/office/2007/relationships/hdphoto" Target="../media/image400.wdp"/><Relationship Id="rId7" Type="http://schemas.openxmlformats.org/officeDocument/2006/relationships/image" Target="../media/image399.png"/><Relationship Id="rId6" Type="http://schemas.microsoft.com/office/2007/relationships/hdphoto" Target="../media/image398.wdp"/><Relationship Id="rId5" Type="http://schemas.openxmlformats.org/officeDocument/2006/relationships/image" Target="../media/image397.png"/><Relationship Id="rId4" Type="http://schemas.microsoft.com/office/2007/relationships/hdphoto" Target="../media/image396.wdp"/><Relationship Id="rId3" Type="http://schemas.openxmlformats.org/officeDocument/2006/relationships/image" Target="../media/image395.png"/><Relationship Id="rId2" Type="http://schemas.microsoft.com/office/2007/relationships/hdphoto" Target="../media/image389.wdp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394.png"/><Relationship Id="rId12" Type="http://schemas.microsoft.com/office/2007/relationships/hdphoto" Target="../media/image404.wdp"/><Relationship Id="rId11" Type="http://schemas.openxmlformats.org/officeDocument/2006/relationships/image" Target="../media/image403.png"/><Relationship Id="rId10" Type="http://schemas.microsoft.com/office/2007/relationships/hdphoto" Target="../media/image402.wdp"/><Relationship Id="rId1" Type="http://schemas.openxmlformats.org/officeDocument/2006/relationships/image" Target="../media/image388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67.bin"/><Relationship Id="rId8" Type="http://schemas.openxmlformats.org/officeDocument/2006/relationships/image" Target="../media/image408.wmf"/><Relationship Id="rId7" Type="http://schemas.openxmlformats.org/officeDocument/2006/relationships/oleObject" Target="../embeddings/oleObject266.bin"/><Relationship Id="rId6" Type="http://schemas.openxmlformats.org/officeDocument/2006/relationships/image" Target="../media/image407.wmf"/><Relationship Id="rId5" Type="http://schemas.openxmlformats.org/officeDocument/2006/relationships/oleObject" Target="../embeddings/oleObject265.bin"/><Relationship Id="rId4" Type="http://schemas.openxmlformats.org/officeDocument/2006/relationships/image" Target="../media/image406.wmf"/><Relationship Id="rId3" Type="http://schemas.openxmlformats.org/officeDocument/2006/relationships/oleObject" Target="../embeddings/oleObject264.bin"/><Relationship Id="rId22" Type="http://schemas.openxmlformats.org/officeDocument/2006/relationships/vmlDrawing" Target="../drawings/vmlDrawing22.v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414.wmf"/><Relationship Id="rId2" Type="http://schemas.openxmlformats.org/officeDocument/2006/relationships/image" Target="../media/image405.wmf"/><Relationship Id="rId19" Type="http://schemas.openxmlformats.org/officeDocument/2006/relationships/oleObject" Target="../embeddings/oleObject272.bin"/><Relationship Id="rId18" Type="http://schemas.openxmlformats.org/officeDocument/2006/relationships/image" Target="../media/image413.wmf"/><Relationship Id="rId17" Type="http://schemas.openxmlformats.org/officeDocument/2006/relationships/oleObject" Target="../embeddings/oleObject271.bin"/><Relationship Id="rId16" Type="http://schemas.openxmlformats.org/officeDocument/2006/relationships/image" Target="../media/image412.wmf"/><Relationship Id="rId15" Type="http://schemas.openxmlformats.org/officeDocument/2006/relationships/oleObject" Target="../embeddings/oleObject270.bin"/><Relationship Id="rId14" Type="http://schemas.openxmlformats.org/officeDocument/2006/relationships/image" Target="../media/image411.wmf"/><Relationship Id="rId13" Type="http://schemas.openxmlformats.org/officeDocument/2006/relationships/oleObject" Target="../embeddings/oleObject269.bin"/><Relationship Id="rId12" Type="http://schemas.openxmlformats.org/officeDocument/2006/relationships/image" Target="../media/image410.wmf"/><Relationship Id="rId11" Type="http://schemas.openxmlformats.org/officeDocument/2006/relationships/oleObject" Target="../embeddings/oleObject268.bin"/><Relationship Id="rId10" Type="http://schemas.openxmlformats.org/officeDocument/2006/relationships/image" Target="../media/image409.wmf"/><Relationship Id="rId1" Type="http://schemas.openxmlformats.org/officeDocument/2006/relationships/oleObject" Target="../embeddings/oleObject263.bin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wmf"/><Relationship Id="rId8" Type="http://schemas.openxmlformats.org/officeDocument/2006/relationships/oleObject" Target="../embeddings/oleObject12.bin"/><Relationship Id="rId7" Type="http://schemas.openxmlformats.org/officeDocument/2006/relationships/image" Target="../media/image16.wmf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0.bin"/><Relationship Id="rId3" Type="http://schemas.openxmlformats.org/officeDocument/2006/relationships/image" Target="../media/image14.wmf"/><Relationship Id="rId24" Type="http://schemas.openxmlformats.org/officeDocument/2006/relationships/vmlDrawing" Target="../drawings/vmlDrawing2.vml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12.png"/><Relationship Id="rId21" Type="http://schemas.openxmlformats.org/officeDocument/2006/relationships/image" Target="../media/image23.wmf"/><Relationship Id="rId20" Type="http://schemas.openxmlformats.org/officeDocument/2006/relationships/oleObject" Target="../embeddings/oleObject18.bin"/><Relationship Id="rId2" Type="http://schemas.openxmlformats.org/officeDocument/2006/relationships/oleObject" Target="../embeddings/oleObject9.bin"/><Relationship Id="rId19" Type="http://schemas.openxmlformats.org/officeDocument/2006/relationships/image" Target="../media/image22.emf"/><Relationship Id="rId18" Type="http://schemas.openxmlformats.org/officeDocument/2006/relationships/oleObject" Target="../embeddings/oleObject17.bin"/><Relationship Id="rId17" Type="http://schemas.openxmlformats.org/officeDocument/2006/relationships/image" Target="../media/image21.emf"/><Relationship Id="rId16" Type="http://schemas.openxmlformats.org/officeDocument/2006/relationships/oleObject" Target="../embeddings/oleObject16.bin"/><Relationship Id="rId15" Type="http://schemas.openxmlformats.org/officeDocument/2006/relationships/image" Target="../media/image20.wmf"/><Relationship Id="rId14" Type="http://schemas.openxmlformats.org/officeDocument/2006/relationships/oleObject" Target="../embeddings/oleObject15.bin"/><Relationship Id="rId13" Type="http://schemas.openxmlformats.org/officeDocument/2006/relationships/image" Target="../media/image19.wmf"/><Relationship Id="rId12" Type="http://schemas.openxmlformats.org/officeDocument/2006/relationships/oleObject" Target="../embeddings/oleObject14.bin"/><Relationship Id="rId11" Type="http://schemas.openxmlformats.org/officeDocument/2006/relationships/image" Target="../media/image18.wmf"/><Relationship Id="rId10" Type="http://schemas.openxmlformats.org/officeDocument/2006/relationships/oleObject" Target="../embeddings/oleObject13.bin"/><Relationship Id="rId1" Type="http://schemas.openxmlformats.org/officeDocument/2006/relationships/image" Target="../media/image13.GIF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3.bin"/><Relationship Id="rId8" Type="http://schemas.openxmlformats.org/officeDocument/2006/relationships/image" Target="../media/image27.emf"/><Relationship Id="rId7" Type="http://schemas.openxmlformats.org/officeDocument/2006/relationships/oleObject" Target="../embeddings/oleObject22.bin"/><Relationship Id="rId6" Type="http://schemas.openxmlformats.org/officeDocument/2006/relationships/image" Target="../media/image26.e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25.emf"/><Relationship Id="rId35" Type="http://schemas.openxmlformats.org/officeDocument/2006/relationships/vmlDrawing" Target="../drawings/vmlDrawing3.vml"/><Relationship Id="rId34" Type="http://schemas.openxmlformats.org/officeDocument/2006/relationships/slideLayout" Target="../slideLayouts/slideLayout2.xml"/><Relationship Id="rId33" Type="http://schemas.openxmlformats.org/officeDocument/2006/relationships/image" Target="../media/image39.wmf"/><Relationship Id="rId32" Type="http://schemas.openxmlformats.org/officeDocument/2006/relationships/oleObject" Target="../embeddings/oleObject34.bin"/><Relationship Id="rId31" Type="http://schemas.openxmlformats.org/officeDocument/2006/relationships/image" Target="../media/image38.emf"/><Relationship Id="rId30" Type="http://schemas.openxmlformats.org/officeDocument/2006/relationships/oleObject" Target="../embeddings/oleObject33.bin"/><Relationship Id="rId3" Type="http://schemas.openxmlformats.org/officeDocument/2006/relationships/oleObject" Target="../embeddings/oleObject20.bin"/><Relationship Id="rId29" Type="http://schemas.openxmlformats.org/officeDocument/2006/relationships/image" Target="../media/image12.png"/><Relationship Id="rId28" Type="http://schemas.openxmlformats.org/officeDocument/2006/relationships/image" Target="../media/image37.emf"/><Relationship Id="rId27" Type="http://schemas.openxmlformats.org/officeDocument/2006/relationships/oleObject" Target="../embeddings/oleObject32.bin"/><Relationship Id="rId26" Type="http://schemas.openxmlformats.org/officeDocument/2006/relationships/image" Target="../media/image36.emf"/><Relationship Id="rId25" Type="http://schemas.openxmlformats.org/officeDocument/2006/relationships/oleObject" Target="../embeddings/oleObject31.bin"/><Relationship Id="rId24" Type="http://schemas.openxmlformats.org/officeDocument/2006/relationships/image" Target="../media/image35.emf"/><Relationship Id="rId23" Type="http://schemas.openxmlformats.org/officeDocument/2006/relationships/oleObject" Target="../embeddings/oleObject30.bin"/><Relationship Id="rId22" Type="http://schemas.openxmlformats.org/officeDocument/2006/relationships/image" Target="../media/image34.emf"/><Relationship Id="rId21" Type="http://schemas.openxmlformats.org/officeDocument/2006/relationships/oleObject" Target="../embeddings/oleObject29.bin"/><Relationship Id="rId20" Type="http://schemas.openxmlformats.org/officeDocument/2006/relationships/image" Target="../media/image33.emf"/><Relationship Id="rId2" Type="http://schemas.openxmlformats.org/officeDocument/2006/relationships/image" Target="../media/image24.emf"/><Relationship Id="rId19" Type="http://schemas.openxmlformats.org/officeDocument/2006/relationships/oleObject" Target="../embeddings/oleObject28.bin"/><Relationship Id="rId18" Type="http://schemas.openxmlformats.org/officeDocument/2006/relationships/image" Target="../media/image32.emf"/><Relationship Id="rId17" Type="http://schemas.openxmlformats.org/officeDocument/2006/relationships/oleObject" Target="../embeddings/oleObject27.bin"/><Relationship Id="rId16" Type="http://schemas.openxmlformats.org/officeDocument/2006/relationships/image" Target="../media/image31.emf"/><Relationship Id="rId15" Type="http://schemas.openxmlformats.org/officeDocument/2006/relationships/oleObject" Target="../embeddings/oleObject26.bin"/><Relationship Id="rId14" Type="http://schemas.openxmlformats.org/officeDocument/2006/relationships/image" Target="../media/image30.emf"/><Relationship Id="rId13" Type="http://schemas.openxmlformats.org/officeDocument/2006/relationships/oleObject" Target="../embeddings/oleObject25.bin"/><Relationship Id="rId12" Type="http://schemas.openxmlformats.org/officeDocument/2006/relationships/image" Target="../media/image29.emf"/><Relationship Id="rId11" Type="http://schemas.openxmlformats.org/officeDocument/2006/relationships/oleObject" Target="../embeddings/oleObject24.bin"/><Relationship Id="rId10" Type="http://schemas.openxmlformats.org/officeDocument/2006/relationships/image" Target="../media/image28.emf"/><Relationship Id="rId1" Type="http://schemas.openxmlformats.org/officeDocument/2006/relationships/oleObject" Target="../embeddings/oleObject19.bin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9.bin"/><Relationship Id="rId8" Type="http://schemas.openxmlformats.org/officeDocument/2006/relationships/image" Target="../media/image27.emf"/><Relationship Id="rId7" Type="http://schemas.openxmlformats.org/officeDocument/2006/relationships/oleObject" Target="../embeddings/oleObject38.bin"/><Relationship Id="rId6" Type="http://schemas.openxmlformats.org/officeDocument/2006/relationships/image" Target="../media/image26.emf"/><Relationship Id="rId5" Type="http://schemas.openxmlformats.org/officeDocument/2006/relationships/oleObject" Target="../embeddings/oleObject37.bin"/><Relationship Id="rId4" Type="http://schemas.openxmlformats.org/officeDocument/2006/relationships/image" Target="../media/image25.emf"/><Relationship Id="rId31" Type="http://schemas.openxmlformats.org/officeDocument/2006/relationships/vmlDrawing" Target="../drawings/vmlDrawing4.vml"/><Relationship Id="rId30" Type="http://schemas.openxmlformats.org/officeDocument/2006/relationships/slideLayout" Target="../slideLayouts/slideLayout2.xml"/><Relationship Id="rId3" Type="http://schemas.openxmlformats.org/officeDocument/2006/relationships/oleObject" Target="../embeddings/oleObject36.bin"/><Relationship Id="rId29" Type="http://schemas.openxmlformats.org/officeDocument/2006/relationships/image" Target="../media/image44.wmf"/><Relationship Id="rId28" Type="http://schemas.openxmlformats.org/officeDocument/2006/relationships/oleObject" Target="../embeddings/oleObject48.bin"/><Relationship Id="rId27" Type="http://schemas.openxmlformats.org/officeDocument/2006/relationships/image" Target="../media/image43.emf"/><Relationship Id="rId26" Type="http://schemas.openxmlformats.org/officeDocument/2006/relationships/oleObject" Target="../embeddings/oleObject47.bin"/><Relationship Id="rId25" Type="http://schemas.openxmlformats.org/officeDocument/2006/relationships/image" Target="../media/image42.emf"/><Relationship Id="rId24" Type="http://schemas.openxmlformats.org/officeDocument/2006/relationships/oleObject" Target="../embeddings/oleObject46.bin"/><Relationship Id="rId23" Type="http://schemas.openxmlformats.org/officeDocument/2006/relationships/image" Target="../media/image41.emf"/><Relationship Id="rId22" Type="http://schemas.openxmlformats.org/officeDocument/2006/relationships/oleObject" Target="../embeddings/oleObject45.bin"/><Relationship Id="rId21" Type="http://schemas.openxmlformats.org/officeDocument/2006/relationships/image" Target="../media/image40.emf"/><Relationship Id="rId20" Type="http://schemas.openxmlformats.org/officeDocument/2006/relationships/oleObject" Target="../embeddings/oleObject44.bin"/><Relationship Id="rId2" Type="http://schemas.openxmlformats.org/officeDocument/2006/relationships/image" Target="../media/image24.emf"/><Relationship Id="rId19" Type="http://schemas.openxmlformats.org/officeDocument/2006/relationships/image" Target="../media/image12.png"/><Relationship Id="rId18" Type="http://schemas.openxmlformats.org/officeDocument/2006/relationships/image" Target="../media/image37.emf"/><Relationship Id="rId17" Type="http://schemas.openxmlformats.org/officeDocument/2006/relationships/oleObject" Target="../embeddings/oleObject43.bin"/><Relationship Id="rId16" Type="http://schemas.openxmlformats.org/officeDocument/2006/relationships/image" Target="../media/image36.emf"/><Relationship Id="rId15" Type="http://schemas.openxmlformats.org/officeDocument/2006/relationships/oleObject" Target="../embeddings/oleObject42.bin"/><Relationship Id="rId14" Type="http://schemas.openxmlformats.org/officeDocument/2006/relationships/image" Target="../media/image30.emf"/><Relationship Id="rId13" Type="http://schemas.openxmlformats.org/officeDocument/2006/relationships/oleObject" Target="../embeddings/oleObject41.bin"/><Relationship Id="rId12" Type="http://schemas.openxmlformats.org/officeDocument/2006/relationships/image" Target="../media/image29.emf"/><Relationship Id="rId11" Type="http://schemas.openxmlformats.org/officeDocument/2006/relationships/oleObject" Target="../embeddings/oleObject40.bin"/><Relationship Id="rId10" Type="http://schemas.openxmlformats.org/officeDocument/2006/relationships/image" Target="../media/image28.emf"/><Relationship Id="rId1" Type="http://schemas.openxmlformats.org/officeDocument/2006/relationships/oleObject" Target="../embeddings/oleObject35.bin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45.emf"/><Relationship Id="rId1" Type="http://schemas.openxmlformats.org/officeDocument/2006/relationships/oleObject" Target="../embeddings/oleObject49.bin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wmf"/><Relationship Id="rId8" Type="http://schemas.openxmlformats.org/officeDocument/2006/relationships/oleObject" Target="../embeddings/oleObject53.bin"/><Relationship Id="rId7" Type="http://schemas.openxmlformats.org/officeDocument/2006/relationships/image" Target="../media/image12.png"/><Relationship Id="rId6" Type="http://schemas.openxmlformats.org/officeDocument/2006/relationships/image" Target="../media/image48.emf"/><Relationship Id="rId5" Type="http://schemas.openxmlformats.org/officeDocument/2006/relationships/oleObject" Target="../embeddings/oleObject52.bin"/><Relationship Id="rId4" Type="http://schemas.openxmlformats.org/officeDocument/2006/relationships/image" Target="../media/image47.wmf"/><Relationship Id="rId3" Type="http://schemas.openxmlformats.org/officeDocument/2006/relationships/oleObject" Target="../embeddings/oleObject51.bin"/><Relationship Id="rId2" Type="http://schemas.openxmlformats.org/officeDocument/2006/relationships/image" Target="../media/image46.wmf"/><Relationship Id="rId11" Type="http://schemas.openxmlformats.org/officeDocument/2006/relationships/vmlDrawing" Target="../drawings/vmlDrawing6.vml"/><Relationship Id="rId10" Type="http://schemas.openxmlformats.org/officeDocument/2006/relationships/slideLayout" Target="../slideLayouts/slideLayout2.xml"/><Relationship Id="rId1" Type="http://schemas.openxmlformats.org/officeDocument/2006/relationships/oleObject" Target="../embeddings/oleObject5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883512" y="5839509"/>
            <a:ext cx="1774190" cy="598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200" b="1" dirty="0"/>
              <a:t>2021</a:t>
            </a:r>
            <a:r>
              <a:rPr lang="zh-CN" altLang="en-US" sz="2200" b="1" dirty="0"/>
              <a:t>年</a:t>
            </a:r>
            <a:r>
              <a:rPr lang="en-US" altLang="zh-CN" sz="2200" b="1" dirty="0"/>
              <a:t>10</a:t>
            </a:r>
            <a:r>
              <a:rPr lang="zh-CN" altLang="en-US" sz="2200" b="1" dirty="0"/>
              <a:t>月</a:t>
            </a:r>
            <a:endParaRPr lang="zh-CN" altLang="en-US" sz="22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613954" y="2169877"/>
            <a:ext cx="79160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200" b="1" dirty="0">
                <a:solidFill>
                  <a:schemeClr val="bg1"/>
                </a:solidFill>
              </a:rPr>
              <a:t>第四章 大数定律与中心极限定理</a:t>
            </a:r>
            <a:endParaRPr lang="zh-CN" altLang="en-US" sz="4200" b="1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47487" y="4558548"/>
            <a:ext cx="286385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 b="1"/>
            </a:lvl1pPr>
          </a:lstStyle>
          <a:p>
            <a:r>
              <a:rPr lang="zh-CN" altLang="en-US" dirty="0"/>
              <a:t>刘美琴  副</a:t>
            </a:r>
            <a:r>
              <a:rPr lang="zh-CN" altLang="en-US" dirty="0"/>
              <a:t>教授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4.1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大数定律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126"/>
          <p:cNvGrpSpPr/>
          <p:nvPr/>
        </p:nvGrpSpPr>
        <p:grpSpPr bwMode="auto">
          <a:xfrm>
            <a:off x="0" y="1131479"/>
            <a:ext cx="8968740" cy="431395"/>
            <a:chOff x="260" y="430"/>
            <a:chExt cx="3301" cy="362"/>
          </a:xfrm>
        </p:grpSpPr>
        <p:sp>
          <p:nvSpPr>
            <p:cNvPr id="6" name="Rectangle 110"/>
            <p:cNvSpPr>
              <a:spLocks noChangeArrowheads="1"/>
            </p:cNvSpPr>
            <p:nvPr/>
          </p:nvSpPr>
          <p:spPr bwMode="auto">
            <a:xfrm>
              <a:off x="260" y="430"/>
              <a:ext cx="2854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200" kern="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定理</a:t>
              </a:r>
              <a:r>
                <a:rPr lang="en-US" altLang="zh-CN" sz="2200" kern="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4</a:t>
              </a:r>
              <a:r>
                <a:rPr kumimoji="0" lang="en-US" altLang="zh-CN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.1.1</a:t>
              </a:r>
              <a:r>
                <a:rPr lang="en-US" altLang="zh-CN" sz="2200" kern="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(Chebyshev</a:t>
              </a:r>
              <a:r>
                <a:rPr lang="zh-CN" altLang="en-US" sz="2200" kern="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不等式</a:t>
              </a:r>
              <a:r>
                <a:rPr lang="en-US" altLang="zh-CN" sz="2200" kern="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设随机变量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110"/>
            <p:cNvSpPr>
              <a:spLocks noChangeArrowheads="1"/>
            </p:cNvSpPr>
            <p:nvPr/>
          </p:nvSpPr>
          <p:spPr bwMode="auto">
            <a:xfrm>
              <a:off x="2198" y="430"/>
              <a:ext cx="1363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的数学期望</a:t>
              </a:r>
              <a:r>
                <a:rPr kumimoji="0" lang="en-US" altLang="zh-CN" sz="2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E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kumimoji="0" lang="en-US" altLang="zh-CN" sz="2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X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  <a:r>
                <a:rPr lang="zh-CN" altLang="en-US" sz="2200" b="0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和方差</a:t>
              </a:r>
              <a:r>
                <a:rPr lang="en-US" altLang="zh-CN" sz="2200" b="0" i="1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D</a:t>
              </a:r>
              <a:r>
                <a:rPr lang="en-US" altLang="zh-CN" sz="2200" b="0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2200" b="0" i="1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X</a:t>
              </a:r>
              <a:r>
                <a:rPr lang="en-US" altLang="zh-CN" sz="2200" b="0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8" name="Object 158"/>
            <p:cNvGraphicFramePr>
              <a:graphicFrameLocks noChangeAspect="1"/>
            </p:cNvGraphicFramePr>
            <p:nvPr/>
          </p:nvGraphicFramePr>
          <p:xfrm>
            <a:off x="2113" y="486"/>
            <a:ext cx="125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1466" name="公式" r:id="rId1" imgW="177800" imgH="152400" progId="Equation.3">
                    <p:embed/>
                  </p:oleObj>
                </mc:Choice>
                <mc:Fallback>
                  <p:oleObj name="公式" r:id="rId1" imgW="177800" imgH="152400" progId="Equation.3">
                    <p:embed/>
                    <p:pic>
                      <p:nvPicPr>
                        <p:cNvPr id="0" name="Object 1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13" y="486"/>
                          <a:ext cx="125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110"/>
              <p:cNvSpPr>
                <a:spLocks noChangeArrowheads="1"/>
              </p:cNvSpPr>
              <p:nvPr/>
            </p:nvSpPr>
            <p:spPr bwMode="auto">
              <a:xfrm>
                <a:off x="0" y="1629609"/>
                <a:ext cx="5467618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都存在，则对任意的常数</a:t>
                </a:r>
                <a14:m>
                  <m:oMath xmlns:m="http://schemas.openxmlformats.org/officeDocument/2006/math">
                    <m:r>
                      <a:rPr kumimoji="0" lang="zh-CN" altLang="en-US" sz="2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𝜀</m:t>
                    </m:r>
                    <m:r>
                      <a:rPr kumimoji="0" lang="en-US" altLang="zh-CN" sz="2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kumimoji="0" lang="en-US" altLang="zh-CN" sz="2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kumimoji="0" lang="zh-CN" altLang="en-U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，有</a:t>
                </a:r>
                <a:endPara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Rectangle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629609"/>
                <a:ext cx="5467618" cy="430887"/>
              </a:xfrm>
              <a:prstGeom prst="rect">
                <a:avLst/>
              </a:prstGeom>
              <a:blipFill rotWithShape="1">
                <a:blip r:embed="rId3"/>
                <a:stretch>
                  <a:fillRect t="-46" r="5" b="12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454023" y="2095121"/>
          <a:ext cx="3267181" cy="7502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67" name="Equation" r:id="rId4" imgW="41148000" imgH="9448800" progId="Equation.DSMT4">
                  <p:embed/>
                </p:oleObj>
              </mc:Choice>
              <mc:Fallback>
                <p:oleObj name="Equation" r:id="rId4" imgW="41148000" imgH="9448800" progId="Equation.DSMT4">
                  <p:embed/>
                  <p:pic>
                    <p:nvPicPr>
                      <p:cNvPr id="0" name="图片 14146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54023" y="2095121"/>
                        <a:ext cx="3267181" cy="7502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925095" y="2845363"/>
            <a:ext cx="46679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</a:t>
            </a:r>
            <a:endParaRPr lang="zh-CN" altLang="en-US" sz="2200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454023" y="3184810"/>
          <a:ext cx="3441748" cy="7160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68" name="Equation" r:id="rId6" imgW="45415200" imgH="9448800" progId="Equation.DSMT4">
                  <p:embed/>
                </p:oleObj>
              </mc:Choice>
              <mc:Fallback>
                <p:oleObj name="Equation" r:id="rId6" imgW="45415200" imgH="9448800" progId="Equation.DSMT4">
                  <p:embed/>
                  <p:pic>
                    <p:nvPicPr>
                      <p:cNvPr id="0" name="图片 14146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54023" y="3184810"/>
                        <a:ext cx="3441748" cy="7160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129004" y="3977990"/>
            <a:ext cx="8885996" cy="1289584"/>
            <a:chOff x="82744" y="4412784"/>
            <a:chExt cx="8885996" cy="1289584"/>
          </a:xfrm>
        </p:grpSpPr>
        <p:sp>
          <p:nvSpPr>
            <p:cNvPr id="13" name="Rectangle 110"/>
            <p:cNvSpPr>
              <a:spLocks noChangeArrowheads="1"/>
            </p:cNvSpPr>
            <p:nvPr/>
          </p:nvSpPr>
          <p:spPr bwMode="auto">
            <a:xfrm>
              <a:off x="82744" y="4412784"/>
              <a:ext cx="8885996" cy="1289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lvl="0" eaLnBrk="1" fontAlgn="base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由该定理可以看出，如果随机变量 </a:t>
              </a:r>
              <a:r>
                <a:rPr kumimoji="0" lang="en-US" altLang="zh-CN" sz="20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X 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的方差</a:t>
              </a:r>
              <a:r>
                <a:rPr kumimoji="0" lang="en-US" altLang="zh-CN" sz="20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D</a:t>
              </a:r>
              <a:r>
                <a:rPr lang="en-US" altLang="zh-CN" sz="2000" b="0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 </a:t>
              </a:r>
              <a:r>
                <a:rPr lang="en-US" altLang="zh-CN" sz="2000" b="0" i="1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X </a:t>
              </a:r>
              <a:r>
                <a:rPr lang="en-US" altLang="zh-CN" sz="2000" b="0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  <a:r>
                <a:rPr lang="zh-CN" altLang="en-US" sz="2000" b="0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越小，则随机变量</a:t>
              </a:r>
              <a:r>
                <a:rPr lang="en-US" altLang="zh-CN" sz="2000" b="0" i="1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X </a:t>
              </a:r>
              <a:r>
                <a:rPr lang="zh-CN" altLang="en-US" sz="2000" b="0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取值于区间                                      中的概率就越大，可见方差是反映随机变量取值集中在</a:t>
              </a:r>
              <a:r>
                <a:rPr lang="en-US" altLang="zh-CN" sz="2000" b="0" i="1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E</a:t>
              </a:r>
              <a:r>
                <a:rPr lang="en-US" altLang="zh-CN" sz="2000" b="0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2000" b="0" i="1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X</a:t>
              </a:r>
              <a:r>
                <a:rPr lang="en-US" altLang="zh-CN" sz="2000" b="0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  <a:r>
                <a:rPr lang="zh-CN" altLang="en-US" sz="2000" b="0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附近的程度的数量指标。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0" name="对象 9"/>
            <p:cNvGraphicFramePr>
              <a:graphicFrameLocks noChangeAspect="1"/>
            </p:cNvGraphicFramePr>
            <p:nvPr/>
          </p:nvGraphicFramePr>
          <p:xfrm>
            <a:off x="714894" y="4873313"/>
            <a:ext cx="2330199" cy="3550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1469" name="Equation" r:id="rId8" imgW="32004000" imgH="4876800" progId="Equation.DSMT4">
                    <p:embed/>
                  </p:oleObj>
                </mc:Choice>
                <mc:Fallback>
                  <p:oleObj name="Equation" r:id="rId8" imgW="32004000" imgH="4876800" progId="Equation.DSMT4">
                    <p:embed/>
                    <p:pic>
                      <p:nvPicPr>
                        <p:cNvPr id="0" name="图片 141468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714894" y="4873313"/>
                          <a:ext cx="2330199" cy="35507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4.1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大数定律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10"/>
          <p:cNvSpPr>
            <a:spLocks noChangeArrowheads="1"/>
          </p:cNvSpPr>
          <p:nvPr/>
        </p:nvSpPr>
        <p:spPr bwMode="auto">
          <a:xfrm>
            <a:off x="170645" y="1114234"/>
            <a:ext cx="11879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4.1.1</a:t>
            </a:r>
            <a:endParaRPr lang="zh-CN" altLang="en-US" sz="2400" b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r="906" b="-8833"/>
          <a:stretch>
            <a:fillRect/>
          </a:stretch>
        </p:blipFill>
        <p:spPr>
          <a:xfrm>
            <a:off x="1292137" y="1222504"/>
            <a:ext cx="3778628" cy="3533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0765" y="1176225"/>
            <a:ext cx="3903317" cy="3376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2512" y="2016133"/>
            <a:ext cx="3633276" cy="317224"/>
          </a:xfrm>
          <a:prstGeom prst="rect">
            <a:avLst/>
          </a:prstGeom>
        </p:spPr>
      </p:pic>
      <p:sp>
        <p:nvSpPr>
          <p:cNvPr id="18" name="Rectangle 110"/>
          <p:cNvSpPr>
            <a:spLocks noChangeArrowheads="1"/>
          </p:cNvSpPr>
          <p:nvPr/>
        </p:nvSpPr>
        <p:spPr bwMode="auto">
          <a:xfrm>
            <a:off x="185150" y="1897551"/>
            <a:ext cx="4417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</a:t>
            </a:r>
            <a:endParaRPr lang="zh-CN" altLang="en-US" sz="2400" b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75788" y="2002942"/>
            <a:ext cx="3903317" cy="33041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7584"/>
          <a:stretch>
            <a:fillRect/>
          </a:stretch>
        </p:blipFill>
        <p:spPr>
          <a:xfrm>
            <a:off x="310169" y="2456366"/>
            <a:ext cx="1161998" cy="31722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51420" y="2456366"/>
            <a:ext cx="1424783" cy="31722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169" y="2894483"/>
            <a:ext cx="2159715" cy="40309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34461" y="2999205"/>
            <a:ext cx="334873" cy="227714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33910" y="2894483"/>
            <a:ext cx="2973135" cy="37746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41070" y="2888396"/>
            <a:ext cx="2601926" cy="37746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4089" y="3310918"/>
            <a:ext cx="3202776" cy="70666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6013" y="4090988"/>
            <a:ext cx="3202776" cy="3682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4.1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大数定律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110"/>
          <p:cNvSpPr>
            <a:spLocks noChangeArrowheads="1"/>
          </p:cNvSpPr>
          <p:nvPr/>
        </p:nvSpPr>
        <p:spPr bwMode="auto">
          <a:xfrm>
            <a:off x="1" y="1131479"/>
            <a:ext cx="3428999" cy="431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200" kern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定理</a:t>
            </a:r>
            <a:r>
              <a:rPr lang="en-US" altLang="zh-CN" sz="2200" kern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.1.2</a:t>
            </a:r>
            <a:r>
              <a:rPr lang="en-US" altLang="zh-CN" sz="2200" kern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200" kern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伯努利大数定律</a:t>
            </a:r>
            <a:r>
              <a:rPr lang="en-US" altLang="zh-CN" sz="2200" kern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kumimoji="0" lang="zh-CN" altLang="en-US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29000" y="1179104"/>
            <a:ext cx="5648319" cy="379414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31066" y="1594083"/>
            <a:ext cx="5555806" cy="388855"/>
            <a:chOff x="719331" y="1775530"/>
            <a:chExt cx="5555806" cy="38885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9331" y="1775530"/>
              <a:ext cx="861819" cy="357986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81150" y="1784971"/>
              <a:ext cx="4693987" cy="379414"/>
            </a:xfrm>
            <a:prstGeom prst="rect">
              <a:avLst/>
            </a:prstGeom>
          </p:spPr>
        </p:pic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79871" y="2076971"/>
            <a:ext cx="3015344" cy="660963"/>
          </a:xfrm>
          <a:prstGeom prst="rect">
            <a:avLst/>
          </a:prstGeom>
        </p:spPr>
      </p:pic>
      <p:sp>
        <p:nvSpPr>
          <p:cNvPr id="14" name="Rectangle 110"/>
          <p:cNvSpPr>
            <a:spLocks noChangeArrowheads="1"/>
          </p:cNvSpPr>
          <p:nvPr/>
        </p:nvSpPr>
        <p:spPr bwMode="auto">
          <a:xfrm>
            <a:off x="61358" y="2804072"/>
            <a:ext cx="457199" cy="431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200" kern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证</a:t>
            </a:r>
            <a:endParaRPr kumimoji="0" lang="zh-CN" altLang="en-US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75561" y="2829083"/>
            <a:ext cx="7176305" cy="585331"/>
            <a:chOff x="275875" y="2817699"/>
            <a:chExt cx="8313887" cy="74254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04371" y="2817699"/>
              <a:ext cx="3271644" cy="369838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947441" y="2817699"/>
              <a:ext cx="4642321" cy="38084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75875" y="3242915"/>
              <a:ext cx="1708949" cy="307808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68770" y="3252440"/>
              <a:ext cx="2837292" cy="307808"/>
            </a:xfrm>
            <a:prstGeom prst="rect">
              <a:avLst/>
            </a:prstGeom>
          </p:spPr>
        </p:pic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8645" y="3520080"/>
            <a:ext cx="4205701" cy="62178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57890" y="3572889"/>
            <a:ext cx="3257819" cy="53213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9418" y="4255034"/>
            <a:ext cx="1243611" cy="29879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3122" y="4337650"/>
            <a:ext cx="2230043" cy="50682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0665" y="4423026"/>
            <a:ext cx="2501309" cy="43662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3365" y="5254971"/>
            <a:ext cx="479753" cy="22210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73126" y="5177649"/>
            <a:ext cx="2523064" cy="532937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89957" y="6028585"/>
            <a:ext cx="8627345" cy="345376"/>
            <a:chOff x="209123" y="6100529"/>
            <a:chExt cx="8627345" cy="345376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2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t="59267" r="71690"/>
            <a:stretch>
              <a:fillRect/>
            </a:stretch>
          </p:blipFill>
          <p:spPr>
            <a:xfrm>
              <a:off x="6779397" y="6119801"/>
              <a:ext cx="2057071" cy="298212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5588" t="2749" b="48341"/>
            <a:stretch>
              <a:fillRect/>
            </a:stretch>
          </p:blipFill>
          <p:spPr>
            <a:xfrm>
              <a:off x="209123" y="6100529"/>
              <a:ext cx="6616557" cy="345376"/>
            </a:xfrm>
            <a:prstGeom prst="rect">
              <a:avLst/>
            </a:prstGeom>
          </p:spPr>
        </p:pic>
      </p:grpSp>
      <p:sp>
        <p:nvSpPr>
          <p:cNvPr id="27" name="矩形 26"/>
          <p:cNvSpPr/>
          <p:nvPr/>
        </p:nvSpPr>
        <p:spPr>
          <a:xfrm>
            <a:off x="199120" y="6052213"/>
            <a:ext cx="8801364" cy="341020"/>
          </a:xfrm>
          <a:prstGeom prst="rect">
            <a:avLst/>
          </a:prstGeom>
          <a:noFill/>
          <a:ln w="28575">
            <a:solidFill>
              <a:srgbClr val="3939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4.1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大数定律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10"/>
          <p:cNvSpPr>
            <a:spLocks noChangeArrowheads="1"/>
          </p:cNvSpPr>
          <p:nvPr/>
        </p:nvSpPr>
        <p:spPr bwMode="auto">
          <a:xfrm>
            <a:off x="1299368" y="1354138"/>
            <a:ext cx="2789238" cy="439737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lIns="54004" tIns="27002" rIns="54004" bIns="27002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大数定律的意义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</a:endParaRPr>
          </a:p>
        </p:txBody>
      </p:sp>
      <p:sp>
        <p:nvSpPr>
          <p:cNvPr id="6" name="Rectangle 110"/>
          <p:cNvSpPr>
            <a:spLocks noChangeArrowheads="1"/>
          </p:cNvSpPr>
          <p:nvPr/>
        </p:nvSpPr>
        <p:spPr bwMode="auto">
          <a:xfrm>
            <a:off x="1293018" y="1768475"/>
            <a:ext cx="6424613" cy="439738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lIns="54004" tIns="27002" rIns="54004" bIns="27002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(1)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给出了“频率稳定性”的严格数学解释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.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Rectangle 110"/>
          <p:cNvSpPr>
            <a:spLocks noChangeArrowheads="1"/>
          </p:cNvSpPr>
          <p:nvPr/>
        </p:nvSpPr>
        <p:spPr bwMode="auto">
          <a:xfrm>
            <a:off x="1291431" y="2162175"/>
            <a:ext cx="5946775" cy="439738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lIns="54004" tIns="27002" rIns="54004" bIns="27002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(2)</a:t>
            </a:r>
            <a:r>
              <a:rPr kumimoji="0" lang="zh-CN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提供了通过试验来确定事件概率的方法.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" name="Rectangle 110"/>
          <p:cNvSpPr>
            <a:spLocks noChangeArrowheads="1"/>
          </p:cNvSpPr>
          <p:nvPr/>
        </p:nvSpPr>
        <p:spPr bwMode="auto">
          <a:xfrm>
            <a:off x="1286668" y="2565400"/>
            <a:ext cx="6540500" cy="439738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lIns="54004" tIns="27002" rIns="54004" bIns="27002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(3)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是数理统计中参数估计的重要理论依据之一</a:t>
            </a:r>
            <a:r>
              <a:rPr kumimoji="0" lang="zh-CN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.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" name="Rectangle 110"/>
          <p:cNvSpPr>
            <a:spLocks noChangeArrowheads="1"/>
          </p:cNvSpPr>
          <p:nvPr/>
        </p:nvSpPr>
        <p:spPr bwMode="auto">
          <a:xfrm>
            <a:off x="1293018" y="2954338"/>
            <a:ext cx="6478588" cy="439737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lIns="54004" tIns="27002" rIns="54004" bIns="27002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(4)</a:t>
            </a:r>
            <a:r>
              <a:rPr kumimoji="0" lang="zh-CN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是Monte Carlo方法的主要数学理论基础.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" name="Rectangle 110"/>
          <p:cNvSpPr>
            <a:spLocks noChangeArrowheads="1"/>
          </p:cNvSpPr>
          <p:nvPr/>
        </p:nvSpPr>
        <p:spPr bwMode="auto">
          <a:xfrm>
            <a:off x="1302543" y="3465513"/>
            <a:ext cx="3452813" cy="439737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lIns="54004" tIns="27002" rIns="54004" bIns="27002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Monte Carlo方法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</a:endParaRPr>
          </a:p>
        </p:txBody>
      </p:sp>
      <p:sp>
        <p:nvSpPr>
          <p:cNvPr id="11" name="Rectangle 110"/>
          <p:cNvSpPr>
            <a:spLocks noChangeArrowheads="1"/>
          </p:cNvSpPr>
          <p:nvPr/>
        </p:nvSpPr>
        <p:spPr bwMode="auto">
          <a:xfrm>
            <a:off x="1297781" y="3865563"/>
            <a:ext cx="6843712" cy="79375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lIns="54004" tIns="27002" rIns="54004" bIns="27002">
            <a:spAutoFit/>
          </a:bodyPr>
          <a:lstStyle/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Monte Carlo方法</a:t>
            </a: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或称为计算机随机模拟方法、计算机仿真方法</a:t>
            </a: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,</a:t>
            </a: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是科学与工程中的一种重要工具</a:t>
            </a: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.</a:t>
            </a:r>
            <a:endParaRPr kumimoji="1" lang="en-US" altLang="zh-CN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2" name="Rectangle 78"/>
          <p:cNvSpPr>
            <a:spLocks noChangeArrowheads="1"/>
          </p:cNvSpPr>
          <p:nvPr/>
        </p:nvSpPr>
        <p:spPr bwMode="auto">
          <a:xfrm>
            <a:off x="1315243" y="4643438"/>
            <a:ext cx="6513513" cy="43815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54004" tIns="27002" rIns="54004" bIns="27002">
            <a:spAutoFit/>
          </a:bodyPr>
          <a:lstStyle/>
          <a:p>
            <a:pPr marL="0" marR="0" lvl="0" indent="0" defTabSz="914400" eaLnBrk="1" fontAlgn="b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Monte Carlo </a:t>
            </a: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方法的原理主要基于</a:t>
            </a:r>
            <a:r>
              <a:rPr kumimoji="1" lang="zh-CN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大数定律</a:t>
            </a: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.</a:t>
            </a:r>
            <a:endParaRPr kumimoji="1" lang="en-US" altLang="zh-CN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13" name="Picture 18" descr="E:\MB001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918" y="1406525"/>
            <a:ext cx="306388" cy="33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8" descr="E:\MB001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56" y="3524250"/>
            <a:ext cx="306387" cy="33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4.1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大数定律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57"/>
          <p:cNvGrpSpPr/>
          <p:nvPr/>
        </p:nvGrpSpPr>
        <p:grpSpPr bwMode="auto">
          <a:xfrm>
            <a:off x="928466" y="1119850"/>
            <a:ext cx="6978650" cy="447675"/>
            <a:chOff x="399" y="428"/>
            <a:chExt cx="7443" cy="476"/>
          </a:xfrm>
        </p:grpSpPr>
        <p:sp>
          <p:nvSpPr>
            <p:cNvPr id="6" name="Rectangle 110"/>
            <p:cNvSpPr>
              <a:spLocks noChangeArrowheads="1"/>
            </p:cNvSpPr>
            <p:nvPr/>
          </p:nvSpPr>
          <p:spPr bwMode="auto">
            <a:xfrm>
              <a:off x="399" y="428"/>
              <a:ext cx="7443" cy="476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例 </a:t>
              </a:r>
              <a:r>
                <a:rPr kumimoji="1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设计算机屏幕上有一矩形区域    不妨设   的面积</a:t>
              </a:r>
              <a:endParaRPr kumimoji="1" lang="zh-CN" altLang="en-US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7" name="Object 156"/>
            <p:cNvGraphicFramePr>
              <a:graphicFrameLocks noChangeAspect="1"/>
            </p:cNvGraphicFramePr>
            <p:nvPr/>
          </p:nvGraphicFramePr>
          <p:xfrm>
            <a:off x="4929" y="500"/>
            <a:ext cx="371" cy="3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060" name="公式" r:id="rId1" imgW="190500" imgH="190500" progId="Equation.3">
                    <p:embed/>
                  </p:oleObj>
                </mc:Choice>
                <mc:Fallback>
                  <p:oleObj name="公式" r:id="rId1" imgW="190500" imgH="190500" progId="Equation.3">
                    <p:embed/>
                    <p:pic>
                      <p:nvPicPr>
                        <p:cNvPr id="0" name="Object 1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29" y="500"/>
                          <a:ext cx="371" cy="3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156"/>
            <p:cNvGraphicFramePr>
              <a:graphicFrameLocks noChangeAspect="1"/>
            </p:cNvGraphicFramePr>
            <p:nvPr/>
          </p:nvGraphicFramePr>
          <p:xfrm>
            <a:off x="6216" y="507"/>
            <a:ext cx="321" cy="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061" name="公式" r:id="rId3" imgW="165100" imgH="177800" progId="Equation.3">
                    <p:embed/>
                  </p:oleObj>
                </mc:Choice>
                <mc:Fallback>
                  <p:oleObj name="公式" r:id="rId3" imgW="165100" imgH="177800" progId="Equation.3">
                    <p:embed/>
                    <p:pic>
                      <p:nvPicPr>
                        <p:cNvPr id="0" name="Object 1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16" y="507"/>
                          <a:ext cx="321" cy="3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组合 8"/>
          <p:cNvGrpSpPr/>
          <p:nvPr/>
        </p:nvGrpSpPr>
        <p:grpSpPr bwMode="auto">
          <a:xfrm>
            <a:off x="352203" y="1488150"/>
            <a:ext cx="7424738" cy="446088"/>
            <a:chOff x="867948" y="1155224"/>
            <a:chExt cx="7425660" cy="446276"/>
          </a:xfrm>
        </p:grpSpPr>
        <p:sp>
          <p:nvSpPr>
            <p:cNvPr id="10" name="Rectangle 39"/>
            <p:cNvSpPr>
              <a:spLocks noChangeArrowheads="1"/>
            </p:cNvSpPr>
            <p:nvPr/>
          </p:nvSpPr>
          <p:spPr bwMode="auto">
            <a:xfrm>
              <a:off x="867948" y="1155224"/>
              <a:ext cx="7425660" cy="446276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为</a:t>
              </a:r>
              <a:r>
                <a:rPr kumimoji="1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1.</a:t>
              </a:r>
              <a:r>
                <a:rPr kumimoji="1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现用鼠标在    的内部任画一封闭曲线    求    围成的   </a:t>
              </a:r>
              <a:endParaRPr kumimoji="1" lang="zh-CN" altLang="en-US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11" name="Object 156"/>
            <p:cNvGraphicFramePr>
              <a:graphicFrameLocks noChangeAspect="1"/>
            </p:cNvGraphicFramePr>
            <p:nvPr/>
          </p:nvGraphicFramePr>
          <p:xfrm>
            <a:off x="2982883" y="1216415"/>
            <a:ext cx="318234" cy="3244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062" name="公式" r:id="rId5" imgW="165100" imgH="177800" progId="Equation.3">
                    <p:embed/>
                  </p:oleObj>
                </mc:Choice>
                <mc:Fallback>
                  <p:oleObj name="公式" r:id="rId5" imgW="165100" imgH="177800" progId="Equation.3">
                    <p:embed/>
                    <p:pic>
                      <p:nvPicPr>
                        <p:cNvPr id="0" name="Object 1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82883" y="1216415"/>
                          <a:ext cx="318234" cy="3244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56"/>
            <p:cNvGraphicFramePr>
              <a:graphicFrameLocks noChangeAspect="1"/>
            </p:cNvGraphicFramePr>
            <p:nvPr/>
          </p:nvGraphicFramePr>
          <p:xfrm>
            <a:off x="6198553" y="1234694"/>
            <a:ext cx="320675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063" name="公式" r:id="rId7" imgW="165100" imgH="165100" progId="Equation.3">
                    <p:embed/>
                  </p:oleObj>
                </mc:Choice>
                <mc:Fallback>
                  <p:oleObj name="公式" r:id="rId7" imgW="165100" imgH="165100" progId="Equation.3">
                    <p:embed/>
                    <p:pic>
                      <p:nvPicPr>
                        <p:cNvPr id="0" name="Object 1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98553" y="1234694"/>
                          <a:ext cx="320675" cy="304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56"/>
            <p:cNvGraphicFramePr>
              <a:graphicFrameLocks noChangeAspect="1"/>
            </p:cNvGraphicFramePr>
            <p:nvPr/>
          </p:nvGraphicFramePr>
          <p:xfrm>
            <a:off x="6840936" y="1235875"/>
            <a:ext cx="270795" cy="281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064" name="公式" r:id="rId9" imgW="139700" imgH="152400" progId="Equation.3">
                    <p:embed/>
                  </p:oleObj>
                </mc:Choice>
                <mc:Fallback>
                  <p:oleObj name="公式" r:id="rId9" imgW="139700" imgH="152400" progId="Equation.3">
                    <p:embed/>
                    <p:pic>
                      <p:nvPicPr>
                        <p:cNvPr id="0" name="Object 1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40936" y="1235875"/>
                          <a:ext cx="270795" cy="281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" name="Group 56"/>
          <p:cNvGrpSpPr/>
          <p:nvPr/>
        </p:nvGrpSpPr>
        <p:grpSpPr bwMode="auto">
          <a:xfrm>
            <a:off x="358553" y="1870738"/>
            <a:ext cx="3646488" cy="446087"/>
            <a:chOff x="300" y="2665"/>
            <a:chExt cx="3889" cy="476"/>
          </a:xfrm>
        </p:grpSpPr>
        <p:sp>
          <p:nvSpPr>
            <p:cNvPr id="15" name="Rectangle 45"/>
            <p:cNvSpPr>
              <a:spLocks noChangeArrowheads="1"/>
            </p:cNvSpPr>
            <p:nvPr/>
          </p:nvSpPr>
          <p:spPr bwMode="auto">
            <a:xfrm>
              <a:off x="300" y="2665"/>
              <a:ext cx="3889" cy="476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内部图形    的面积       </a:t>
              </a:r>
              <a:r>
                <a:rPr kumimoji="1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.</a:t>
              </a:r>
              <a:endParaRPr kumimoji="1" lang="zh-CN" altLang="en-US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16" name="Object 156"/>
            <p:cNvGraphicFramePr>
              <a:graphicFrameLocks noChangeAspect="1"/>
            </p:cNvGraphicFramePr>
            <p:nvPr/>
          </p:nvGraphicFramePr>
          <p:xfrm>
            <a:off x="1619" y="2765"/>
            <a:ext cx="666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065" name="公式" r:id="rId11" imgW="165100" imgH="152400" progId="Equation.3">
                    <p:embed/>
                  </p:oleObj>
                </mc:Choice>
                <mc:Fallback>
                  <p:oleObj name="公式" r:id="rId11" imgW="165100" imgH="152400" progId="Equation.3">
                    <p:embed/>
                    <p:pic>
                      <p:nvPicPr>
                        <p:cNvPr id="0" name="Object 1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19" y="2765"/>
                          <a:ext cx="666" cy="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156"/>
            <p:cNvGraphicFramePr>
              <a:graphicFrameLocks noChangeAspect="1"/>
            </p:cNvGraphicFramePr>
            <p:nvPr/>
          </p:nvGraphicFramePr>
          <p:xfrm>
            <a:off x="3007" y="2725"/>
            <a:ext cx="545" cy="3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066" name="Equation" r:id="rId13" imgW="266700" imgH="203200" progId="Equation.DSMT4">
                    <p:embed/>
                  </p:oleObj>
                </mc:Choice>
                <mc:Fallback>
                  <p:oleObj name="Equation" r:id="rId13" imgW="266700" imgH="203200" progId="Equation.DSMT4">
                    <p:embed/>
                    <p:pic>
                      <p:nvPicPr>
                        <p:cNvPr id="0" name="Object 1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07" y="2725"/>
                          <a:ext cx="545" cy="3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8" name="Rectangle 73"/>
          <p:cNvSpPr>
            <a:spLocks noChangeArrowheads="1"/>
          </p:cNvSpPr>
          <p:nvPr/>
        </p:nvSpPr>
        <p:spPr bwMode="auto">
          <a:xfrm>
            <a:off x="935297" y="2415250"/>
            <a:ext cx="4476750" cy="4095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54004" tIns="27002" rIns="54004" bIns="27002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分析 </a:t>
            </a:r>
            <a:r>
              <a:rPr kumimoji="1" lang="zh-CN" altLang="en-US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用计算机产生一串相互独立</a:t>
            </a:r>
            <a:endParaRPr kumimoji="1" lang="zh-CN" altLang="en-US" sz="23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19" name="Group 111"/>
          <p:cNvGrpSpPr/>
          <p:nvPr/>
        </p:nvGrpSpPr>
        <p:grpSpPr bwMode="auto">
          <a:xfrm>
            <a:off x="389197" y="2769263"/>
            <a:ext cx="4637087" cy="447675"/>
            <a:chOff x="-128" y="1472"/>
            <a:chExt cx="4945" cy="476"/>
          </a:xfrm>
        </p:grpSpPr>
        <p:sp>
          <p:nvSpPr>
            <p:cNvPr id="20" name="Rectangle 71"/>
            <p:cNvSpPr>
              <a:spLocks noChangeArrowheads="1"/>
            </p:cNvSpPr>
            <p:nvPr/>
          </p:nvSpPr>
          <p:spPr bwMode="auto">
            <a:xfrm>
              <a:off x="-128" y="1472"/>
              <a:ext cx="4945" cy="476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均服从   上均匀分布的随机变量</a:t>
              </a:r>
              <a:endParaRPr kumimoji="1" lang="zh-CN" altLang="en-US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21" name="Object 60"/>
            <p:cNvGraphicFramePr>
              <a:graphicFrameLocks noChangeAspect="1"/>
            </p:cNvGraphicFramePr>
            <p:nvPr/>
          </p:nvGraphicFramePr>
          <p:xfrm>
            <a:off x="854" y="1531"/>
            <a:ext cx="317" cy="3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067" name="公式" r:id="rId15" imgW="165100" imgH="177800" progId="Equation.3">
                    <p:embed/>
                  </p:oleObj>
                </mc:Choice>
                <mc:Fallback>
                  <p:oleObj name="公式" r:id="rId15" imgW="165100" imgH="177800" progId="Equation.3">
                    <p:embed/>
                    <p:pic>
                      <p:nvPicPr>
                        <p:cNvPr id="0" name="Object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4" y="1531"/>
                          <a:ext cx="317" cy="3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" name="Rectangle 63"/>
          <p:cNvSpPr>
            <a:spLocks noChangeArrowheads="1"/>
          </p:cNvSpPr>
          <p:nvPr/>
        </p:nvSpPr>
        <p:spPr bwMode="auto">
          <a:xfrm rot="5400000">
            <a:off x="6316404" y="1894673"/>
            <a:ext cx="1447800" cy="2362200"/>
          </a:xfrm>
          <a:prstGeom prst="rect">
            <a:avLst/>
          </a:prstGeom>
          <a:solidFill>
            <a:sysClr val="window" lastClr="FFFFFF">
              <a:alpha val="92155"/>
            </a:sysClr>
          </a:solidFill>
          <a:ln w="34925" algn="ctr">
            <a:solidFill>
              <a:srgbClr val="0000FF"/>
            </a:solidFill>
            <a:miter lim="800000"/>
            <a:tailEnd type="none" w="med" len="lg"/>
          </a:ln>
        </p:spPr>
        <p:txBody>
          <a:bodyPr anchor="ctr">
            <a:spAutoFit/>
          </a:bodyPr>
          <a:lstStyle>
            <a:lvl1pPr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3" name="Freeform 64"/>
          <p:cNvSpPr/>
          <p:nvPr/>
        </p:nvSpPr>
        <p:spPr bwMode="auto">
          <a:xfrm>
            <a:off x="6303704" y="2605873"/>
            <a:ext cx="1381125" cy="904875"/>
          </a:xfrm>
          <a:custGeom>
            <a:avLst/>
            <a:gdLst/>
            <a:ahLst/>
            <a:cxnLst>
              <a:cxn ang="0">
                <a:pos x="0" y="349"/>
              </a:cxn>
              <a:cxn ang="0">
                <a:pos x="2" y="303"/>
              </a:cxn>
              <a:cxn ang="0">
                <a:pos x="26" y="265"/>
              </a:cxn>
              <a:cxn ang="0">
                <a:pos x="81" y="252"/>
              </a:cxn>
              <a:cxn ang="0">
                <a:pos x="162" y="244"/>
              </a:cxn>
              <a:cxn ang="0">
                <a:pos x="246" y="237"/>
              </a:cxn>
              <a:cxn ang="0">
                <a:pos x="311" y="216"/>
              </a:cxn>
              <a:cxn ang="0">
                <a:pos x="354" y="174"/>
              </a:cxn>
              <a:cxn ang="0">
                <a:pos x="399" y="114"/>
              </a:cxn>
              <a:cxn ang="0">
                <a:pos x="434" y="63"/>
              </a:cxn>
              <a:cxn ang="0">
                <a:pos x="473" y="30"/>
              </a:cxn>
              <a:cxn ang="0">
                <a:pos x="528" y="7"/>
              </a:cxn>
              <a:cxn ang="0">
                <a:pos x="587" y="0"/>
              </a:cxn>
              <a:cxn ang="0">
                <a:pos x="644" y="3"/>
              </a:cxn>
              <a:cxn ang="0">
                <a:pos x="678" y="16"/>
              </a:cxn>
              <a:cxn ang="0">
                <a:pos x="711" y="54"/>
              </a:cxn>
              <a:cxn ang="0">
                <a:pos x="749" y="109"/>
              </a:cxn>
              <a:cxn ang="0">
                <a:pos x="785" y="145"/>
              </a:cxn>
              <a:cxn ang="0">
                <a:pos x="818" y="180"/>
              </a:cxn>
              <a:cxn ang="0">
                <a:pos x="848" y="213"/>
              </a:cxn>
              <a:cxn ang="0">
                <a:pos x="869" y="246"/>
              </a:cxn>
              <a:cxn ang="0">
                <a:pos x="870" y="270"/>
              </a:cxn>
              <a:cxn ang="0">
                <a:pos x="852" y="303"/>
              </a:cxn>
              <a:cxn ang="0">
                <a:pos x="810" y="343"/>
              </a:cxn>
              <a:cxn ang="0">
                <a:pos x="792" y="355"/>
              </a:cxn>
              <a:cxn ang="0">
                <a:pos x="818" y="372"/>
              </a:cxn>
              <a:cxn ang="0">
                <a:pos x="830" y="396"/>
              </a:cxn>
              <a:cxn ang="0">
                <a:pos x="824" y="426"/>
              </a:cxn>
              <a:cxn ang="0">
                <a:pos x="794" y="465"/>
              </a:cxn>
              <a:cxn ang="0">
                <a:pos x="758" y="495"/>
              </a:cxn>
              <a:cxn ang="0">
                <a:pos x="704" y="517"/>
              </a:cxn>
              <a:cxn ang="0">
                <a:pos x="656" y="528"/>
              </a:cxn>
              <a:cxn ang="0">
                <a:pos x="606" y="526"/>
              </a:cxn>
              <a:cxn ang="0">
                <a:pos x="573" y="522"/>
              </a:cxn>
              <a:cxn ang="0">
                <a:pos x="558" y="517"/>
              </a:cxn>
              <a:cxn ang="0">
                <a:pos x="503" y="526"/>
              </a:cxn>
              <a:cxn ang="0">
                <a:pos x="452" y="547"/>
              </a:cxn>
              <a:cxn ang="0">
                <a:pos x="416" y="561"/>
              </a:cxn>
              <a:cxn ang="0">
                <a:pos x="386" y="570"/>
              </a:cxn>
              <a:cxn ang="0">
                <a:pos x="350" y="564"/>
              </a:cxn>
              <a:cxn ang="0">
                <a:pos x="321" y="538"/>
              </a:cxn>
              <a:cxn ang="0">
                <a:pos x="291" y="511"/>
              </a:cxn>
              <a:cxn ang="0">
                <a:pos x="257" y="501"/>
              </a:cxn>
              <a:cxn ang="0">
                <a:pos x="215" y="505"/>
              </a:cxn>
              <a:cxn ang="0">
                <a:pos x="156" y="522"/>
              </a:cxn>
              <a:cxn ang="0">
                <a:pos x="119" y="529"/>
              </a:cxn>
              <a:cxn ang="0">
                <a:pos x="75" y="516"/>
              </a:cxn>
              <a:cxn ang="0">
                <a:pos x="53" y="483"/>
              </a:cxn>
              <a:cxn ang="0">
                <a:pos x="27" y="450"/>
              </a:cxn>
              <a:cxn ang="0">
                <a:pos x="9" y="409"/>
              </a:cxn>
              <a:cxn ang="0">
                <a:pos x="0" y="372"/>
              </a:cxn>
              <a:cxn ang="0">
                <a:pos x="0" y="349"/>
              </a:cxn>
            </a:cxnLst>
            <a:rect l="0" t="0" r="r" b="b"/>
            <a:pathLst>
              <a:path w="870" h="570">
                <a:moveTo>
                  <a:pt x="0" y="349"/>
                </a:moveTo>
                <a:lnTo>
                  <a:pt x="2" y="303"/>
                </a:lnTo>
                <a:lnTo>
                  <a:pt x="26" y="265"/>
                </a:lnTo>
                <a:lnTo>
                  <a:pt x="81" y="252"/>
                </a:lnTo>
                <a:lnTo>
                  <a:pt x="162" y="244"/>
                </a:lnTo>
                <a:lnTo>
                  <a:pt x="246" y="237"/>
                </a:lnTo>
                <a:lnTo>
                  <a:pt x="311" y="216"/>
                </a:lnTo>
                <a:lnTo>
                  <a:pt x="354" y="174"/>
                </a:lnTo>
                <a:lnTo>
                  <a:pt x="399" y="114"/>
                </a:lnTo>
                <a:lnTo>
                  <a:pt x="434" y="63"/>
                </a:lnTo>
                <a:lnTo>
                  <a:pt x="473" y="30"/>
                </a:lnTo>
                <a:lnTo>
                  <a:pt x="528" y="7"/>
                </a:lnTo>
                <a:lnTo>
                  <a:pt x="587" y="0"/>
                </a:lnTo>
                <a:lnTo>
                  <a:pt x="644" y="3"/>
                </a:lnTo>
                <a:lnTo>
                  <a:pt x="678" y="16"/>
                </a:lnTo>
                <a:lnTo>
                  <a:pt x="711" y="54"/>
                </a:lnTo>
                <a:lnTo>
                  <a:pt x="749" y="109"/>
                </a:lnTo>
                <a:lnTo>
                  <a:pt x="785" y="145"/>
                </a:lnTo>
                <a:lnTo>
                  <a:pt x="818" y="180"/>
                </a:lnTo>
                <a:lnTo>
                  <a:pt x="848" y="213"/>
                </a:lnTo>
                <a:lnTo>
                  <a:pt x="869" y="246"/>
                </a:lnTo>
                <a:lnTo>
                  <a:pt x="870" y="270"/>
                </a:lnTo>
                <a:lnTo>
                  <a:pt x="852" y="303"/>
                </a:lnTo>
                <a:lnTo>
                  <a:pt x="810" y="343"/>
                </a:lnTo>
                <a:lnTo>
                  <a:pt x="792" y="355"/>
                </a:lnTo>
                <a:lnTo>
                  <a:pt x="818" y="372"/>
                </a:lnTo>
                <a:lnTo>
                  <a:pt x="830" y="396"/>
                </a:lnTo>
                <a:lnTo>
                  <a:pt x="824" y="426"/>
                </a:lnTo>
                <a:lnTo>
                  <a:pt x="794" y="465"/>
                </a:lnTo>
                <a:lnTo>
                  <a:pt x="758" y="495"/>
                </a:lnTo>
                <a:lnTo>
                  <a:pt x="704" y="517"/>
                </a:lnTo>
                <a:lnTo>
                  <a:pt x="656" y="528"/>
                </a:lnTo>
                <a:lnTo>
                  <a:pt x="606" y="526"/>
                </a:lnTo>
                <a:lnTo>
                  <a:pt x="573" y="522"/>
                </a:lnTo>
                <a:lnTo>
                  <a:pt x="558" y="517"/>
                </a:lnTo>
                <a:lnTo>
                  <a:pt x="503" y="526"/>
                </a:lnTo>
                <a:lnTo>
                  <a:pt x="452" y="547"/>
                </a:lnTo>
                <a:lnTo>
                  <a:pt x="416" y="561"/>
                </a:lnTo>
                <a:lnTo>
                  <a:pt x="386" y="570"/>
                </a:lnTo>
                <a:lnTo>
                  <a:pt x="350" y="564"/>
                </a:lnTo>
                <a:lnTo>
                  <a:pt x="321" y="538"/>
                </a:lnTo>
                <a:lnTo>
                  <a:pt x="291" y="511"/>
                </a:lnTo>
                <a:lnTo>
                  <a:pt x="257" y="501"/>
                </a:lnTo>
                <a:lnTo>
                  <a:pt x="215" y="505"/>
                </a:lnTo>
                <a:lnTo>
                  <a:pt x="156" y="522"/>
                </a:lnTo>
                <a:lnTo>
                  <a:pt x="119" y="529"/>
                </a:lnTo>
                <a:lnTo>
                  <a:pt x="75" y="516"/>
                </a:lnTo>
                <a:lnTo>
                  <a:pt x="53" y="483"/>
                </a:lnTo>
                <a:lnTo>
                  <a:pt x="27" y="450"/>
                </a:lnTo>
                <a:lnTo>
                  <a:pt x="9" y="409"/>
                </a:lnTo>
                <a:lnTo>
                  <a:pt x="0" y="372"/>
                </a:lnTo>
                <a:lnTo>
                  <a:pt x="0" y="349"/>
                </a:lnTo>
                <a:close/>
              </a:path>
            </a:pathLst>
          </a:custGeom>
          <a:gradFill rotWithShape="1">
            <a:gsLst>
              <a:gs pos="0">
                <a:srgbClr val="00B050">
                  <a:shade val="51000"/>
                  <a:satMod val="130000"/>
                </a:srgbClr>
              </a:gs>
              <a:gs pos="80000">
                <a:srgbClr val="00B050">
                  <a:shade val="93000"/>
                  <a:satMod val="130000"/>
                </a:srgbClr>
              </a:gs>
              <a:gs pos="100000">
                <a:srgbClr val="00B050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00B050">
                <a:shade val="95000"/>
                <a:satMod val="105000"/>
              </a:srgbClr>
            </a:solidFill>
            <a:prstDash val="solid"/>
            <a:headEnd type="none" w="med" len="med"/>
            <a:tailEnd type="none" w="med" len="lg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24" name="Object 65"/>
          <p:cNvGraphicFramePr>
            <a:graphicFrameLocks noChangeAspect="1"/>
          </p:cNvGraphicFramePr>
          <p:nvPr/>
        </p:nvGraphicFramePr>
        <p:xfrm>
          <a:off x="5875079" y="2366160"/>
          <a:ext cx="276225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068" name="Equation" r:id="rId17" imgW="3657600" imgH="4064000" progId="Equation.DSMT4">
                  <p:embed/>
                </p:oleObj>
              </mc:Choice>
              <mc:Fallback>
                <p:oleObj name="Equation" r:id="rId17" imgW="3657600" imgH="4064000" progId="Equation.DSMT4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5079" y="2366160"/>
                        <a:ext cx="276225" cy="3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66"/>
          <p:cNvGraphicFramePr>
            <a:graphicFrameLocks noChangeAspect="1"/>
          </p:cNvGraphicFramePr>
          <p:nvPr/>
        </p:nvGraphicFramePr>
        <p:xfrm>
          <a:off x="6384666" y="3069423"/>
          <a:ext cx="276225" cy="28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069" name="Equation" r:id="rId19" imgW="3657600" imgH="3657600" progId="Equation.DSMT4">
                  <p:embed/>
                </p:oleObj>
              </mc:Choice>
              <mc:Fallback>
                <p:oleObj name="Equation" r:id="rId19" imgW="3657600" imgH="3657600" progId="Equation.DSMT4">
                  <p:embed/>
                  <p:pic>
                    <p:nvPicPr>
                      <p:cNvPr id="0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4666" y="3069423"/>
                        <a:ext cx="276225" cy="282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Freeform 67"/>
          <p:cNvSpPr/>
          <p:nvPr/>
        </p:nvSpPr>
        <p:spPr bwMode="auto">
          <a:xfrm>
            <a:off x="6278304" y="2596348"/>
            <a:ext cx="1411287" cy="915987"/>
          </a:xfrm>
          <a:custGeom>
            <a:avLst/>
            <a:gdLst>
              <a:gd name="T0" fmla="*/ 15 w 889"/>
              <a:gd name="T1" fmla="*/ 378 h 577"/>
              <a:gd name="T2" fmla="*/ 51 w 889"/>
              <a:gd name="T3" fmla="*/ 270 h 577"/>
              <a:gd name="T4" fmla="*/ 320 w 889"/>
              <a:gd name="T5" fmla="*/ 222 h 577"/>
              <a:gd name="T6" fmla="*/ 486 w 889"/>
              <a:gd name="T7" fmla="*/ 38 h 577"/>
              <a:gd name="T8" fmla="*/ 670 w 889"/>
              <a:gd name="T9" fmla="*/ 13 h 577"/>
              <a:gd name="T10" fmla="*/ 768 w 889"/>
              <a:gd name="T11" fmla="*/ 118 h 577"/>
              <a:gd name="T12" fmla="*/ 888 w 889"/>
              <a:gd name="T13" fmla="*/ 270 h 577"/>
              <a:gd name="T14" fmla="*/ 760 w 889"/>
              <a:gd name="T15" fmla="*/ 394 h 577"/>
              <a:gd name="T16" fmla="*/ 700 w 889"/>
              <a:gd name="T17" fmla="*/ 367 h 577"/>
              <a:gd name="T18" fmla="*/ 760 w 889"/>
              <a:gd name="T19" fmla="*/ 271 h 577"/>
              <a:gd name="T20" fmla="*/ 697 w 889"/>
              <a:gd name="T21" fmla="*/ 241 h 577"/>
              <a:gd name="T22" fmla="*/ 655 w 889"/>
              <a:gd name="T23" fmla="*/ 301 h 577"/>
              <a:gd name="T24" fmla="*/ 838 w 889"/>
              <a:gd name="T25" fmla="*/ 382 h 577"/>
              <a:gd name="T26" fmla="*/ 799 w 889"/>
              <a:gd name="T27" fmla="*/ 484 h 577"/>
              <a:gd name="T28" fmla="*/ 673 w 889"/>
              <a:gd name="T29" fmla="*/ 535 h 577"/>
              <a:gd name="T30" fmla="*/ 553 w 889"/>
              <a:gd name="T31" fmla="*/ 526 h 577"/>
              <a:gd name="T32" fmla="*/ 392 w 889"/>
              <a:gd name="T33" fmla="*/ 574 h 577"/>
              <a:gd name="T34" fmla="*/ 280 w 889"/>
              <a:gd name="T35" fmla="*/ 508 h 577"/>
              <a:gd name="T36" fmla="*/ 128 w 889"/>
              <a:gd name="T37" fmla="*/ 534 h 577"/>
              <a:gd name="T38" fmla="*/ 49 w 889"/>
              <a:gd name="T39" fmla="*/ 466 h 577"/>
              <a:gd name="T40" fmla="*/ 15 w 889"/>
              <a:gd name="T41" fmla="*/ 375 h 577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889" h="577">
                <a:moveTo>
                  <a:pt x="15" y="378"/>
                </a:moveTo>
                <a:cubicBezTo>
                  <a:pt x="21" y="360"/>
                  <a:pt x="0" y="296"/>
                  <a:pt x="51" y="270"/>
                </a:cubicBezTo>
                <a:cubicBezTo>
                  <a:pt x="102" y="244"/>
                  <a:pt x="247" y="261"/>
                  <a:pt x="320" y="222"/>
                </a:cubicBezTo>
                <a:cubicBezTo>
                  <a:pt x="393" y="183"/>
                  <a:pt x="428" y="73"/>
                  <a:pt x="486" y="38"/>
                </a:cubicBezTo>
                <a:cubicBezTo>
                  <a:pt x="544" y="3"/>
                  <a:pt x="623" y="0"/>
                  <a:pt x="670" y="13"/>
                </a:cubicBezTo>
                <a:cubicBezTo>
                  <a:pt x="717" y="26"/>
                  <a:pt x="732" y="75"/>
                  <a:pt x="768" y="118"/>
                </a:cubicBezTo>
                <a:cubicBezTo>
                  <a:pt x="804" y="161"/>
                  <a:pt x="889" y="224"/>
                  <a:pt x="888" y="270"/>
                </a:cubicBezTo>
                <a:cubicBezTo>
                  <a:pt x="887" y="316"/>
                  <a:pt x="791" y="378"/>
                  <a:pt x="760" y="394"/>
                </a:cubicBezTo>
                <a:cubicBezTo>
                  <a:pt x="729" y="410"/>
                  <a:pt x="700" y="387"/>
                  <a:pt x="700" y="367"/>
                </a:cubicBezTo>
                <a:cubicBezTo>
                  <a:pt x="700" y="347"/>
                  <a:pt x="760" y="292"/>
                  <a:pt x="760" y="271"/>
                </a:cubicBezTo>
                <a:cubicBezTo>
                  <a:pt x="760" y="250"/>
                  <a:pt x="714" y="236"/>
                  <a:pt x="697" y="241"/>
                </a:cubicBezTo>
                <a:cubicBezTo>
                  <a:pt x="680" y="246"/>
                  <a:pt x="632" y="278"/>
                  <a:pt x="655" y="301"/>
                </a:cubicBezTo>
                <a:cubicBezTo>
                  <a:pt x="678" y="324"/>
                  <a:pt x="814" y="352"/>
                  <a:pt x="838" y="382"/>
                </a:cubicBezTo>
                <a:cubicBezTo>
                  <a:pt x="862" y="412"/>
                  <a:pt x="826" y="458"/>
                  <a:pt x="799" y="484"/>
                </a:cubicBezTo>
                <a:cubicBezTo>
                  <a:pt x="772" y="510"/>
                  <a:pt x="714" y="528"/>
                  <a:pt x="673" y="535"/>
                </a:cubicBezTo>
                <a:cubicBezTo>
                  <a:pt x="632" y="542"/>
                  <a:pt x="600" y="520"/>
                  <a:pt x="553" y="526"/>
                </a:cubicBezTo>
                <a:cubicBezTo>
                  <a:pt x="506" y="532"/>
                  <a:pt x="437" y="577"/>
                  <a:pt x="392" y="574"/>
                </a:cubicBezTo>
                <a:cubicBezTo>
                  <a:pt x="347" y="571"/>
                  <a:pt x="324" y="515"/>
                  <a:pt x="280" y="508"/>
                </a:cubicBezTo>
                <a:cubicBezTo>
                  <a:pt x="236" y="501"/>
                  <a:pt x="166" y="541"/>
                  <a:pt x="128" y="534"/>
                </a:cubicBezTo>
                <a:cubicBezTo>
                  <a:pt x="90" y="527"/>
                  <a:pt x="68" y="492"/>
                  <a:pt x="49" y="466"/>
                </a:cubicBezTo>
                <a:cubicBezTo>
                  <a:pt x="30" y="440"/>
                  <a:pt x="22" y="394"/>
                  <a:pt x="15" y="375"/>
                </a:cubicBezTo>
              </a:path>
            </a:pathLst>
          </a:custGeom>
          <a:noFill/>
          <a:ln w="12700" cap="flat" cmpd="sng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宋体" panose="02010600030101010101" pitchFamily="2" charset="-122"/>
            </a:endParaRPr>
          </a:p>
        </p:txBody>
      </p:sp>
      <p:graphicFrame>
        <p:nvGraphicFramePr>
          <p:cNvPr id="27" name="Object 68"/>
          <p:cNvGraphicFramePr>
            <a:graphicFrameLocks noChangeAspect="1"/>
          </p:cNvGraphicFramePr>
          <p:nvPr/>
        </p:nvGraphicFramePr>
        <p:xfrm>
          <a:off x="7302241" y="2372510"/>
          <a:ext cx="246063" cy="28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070" name="Equation" r:id="rId21" imgW="3251200" imgH="3657600" progId="Equation.DSMT4">
                  <p:embed/>
                </p:oleObj>
              </mc:Choice>
              <mc:Fallback>
                <p:oleObj name="Equation" r:id="rId21" imgW="3251200" imgH="3657600" progId="Equation.DSMT4">
                  <p:embed/>
                  <p:pic>
                    <p:nvPicPr>
                      <p:cNvPr id="0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2241" y="2372510"/>
                        <a:ext cx="246063" cy="282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Oval 75"/>
          <p:cNvSpPr>
            <a:spLocks noChangeArrowheads="1"/>
          </p:cNvSpPr>
          <p:nvPr/>
        </p:nvSpPr>
        <p:spPr bwMode="auto">
          <a:xfrm>
            <a:off x="6216391" y="2869398"/>
            <a:ext cx="103188" cy="9842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F0000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pAutoFit/>
          </a:bodyPr>
          <a:lstStyle>
            <a:lvl1pPr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9" name="Oval 76"/>
          <p:cNvSpPr>
            <a:spLocks noChangeArrowheads="1"/>
          </p:cNvSpPr>
          <p:nvPr/>
        </p:nvSpPr>
        <p:spPr bwMode="auto">
          <a:xfrm>
            <a:off x="6916479" y="2528085"/>
            <a:ext cx="103187" cy="9842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F0000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pAutoFit/>
          </a:bodyPr>
          <a:lstStyle>
            <a:lvl1pPr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0" name="Oval 77"/>
          <p:cNvSpPr>
            <a:spLocks noChangeArrowheads="1"/>
          </p:cNvSpPr>
          <p:nvPr/>
        </p:nvSpPr>
        <p:spPr bwMode="auto">
          <a:xfrm>
            <a:off x="7921366" y="3367873"/>
            <a:ext cx="103188" cy="9842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F0000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pAutoFit/>
          </a:bodyPr>
          <a:lstStyle>
            <a:lvl1pPr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1" name="Oval 78"/>
          <p:cNvSpPr>
            <a:spLocks noChangeArrowheads="1"/>
          </p:cNvSpPr>
          <p:nvPr/>
        </p:nvSpPr>
        <p:spPr bwMode="auto">
          <a:xfrm>
            <a:off x="6703754" y="3585360"/>
            <a:ext cx="103187" cy="9842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F0000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pAutoFit/>
          </a:bodyPr>
          <a:lstStyle>
            <a:lvl1pPr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2" name="Oval 79"/>
          <p:cNvSpPr>
            <a:spLocks noChangeArrowheads="1"/>
          </p:cNvSpPr>
          <p:nvPr/>
        </p:nvSpPr>
        <p:spPr bwMode="auto">
          <a:xfrm>
            <a:off x="6514841" y="2583648"/>
            <a:ext cx="103188" cy="9842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F0000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pAutoFit/>
          </a:bodyPr>
          <a:lstStyle>
            <a:lvl1pPr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3" name="Oval 80"/>
          <p:cNvSpPr>
            <a:spLocks noChangeArrowheads="1"/>
          </p:cNvSpPr>
          <p:nvPr/>
        </p:nvSpPr>
        <p:spPr bwMode="auto">
          <a:xfrm>
            <a:off x="7811829" y="2585235"/>
            <a:ext cx="103187" cy="9842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F0000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pAutoFit/>
          </a:bodyPr>
          <a:lstStyle>
            <a:lvl1pPr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4" name="Oval 81"/>
          <p:cNvSpPr>
            <a:spLocks noChangeArrowheads="1"/>
          </p:cNvSpPr>
          <p:nvPr/>
        </p:nvSpPr>
        <p:spPr bwMode="auto">
          <a:xfrm>
            <a:off x="6735504" y="3063073"/>
            <a:ext cx="103187" cy="98425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FF00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pAutoFit/>
          </a:bodyPr>
          <a:lstStyle>
            <a:lvl1pPr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5" name="Oval 82"/>
          <p:cNvSpPr>
            <a:spLocks noChangeArrowheads="1"/>
          </p:cNvSpPr>
          <p:nvPr/>
        </p:nvSpPr>
        <p:spPr bwMode="auto">
          <a:xfrm>
            <a:off x="7079991" y="2810660"/>
            <a:ext cx="103188" cy="98425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FF00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pAutoFit/>
          </a:bodyPr>
          <a:lstStyle>
            <a:lvl1pPr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6" name="Oval 83"/>
          <p:cNvSpPr>
            <a:spLocks noChangeArrowheads="1"/>
          </p:cNvSpPr>
          <p:nvPr/>
        </p:nvSpPr>
        <p:spPr bwMode="auto">
          <a:xfrm>
            <a:off x="6916479" y="3256748"/>
            <a:ext cx="103187" cy="98425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FF00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pAutoFit/>
          </a:bodyPr>
          <a:lstStyle>
            <a:lvl1pPr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7" name="Oval 84"/>
          <p:cNvSpPr>
            <a:spLocks noChangeArrowheads="1"/>
          </p:cNvSpPr>
          <p:nvPr/>
        </p:nvSpPr>
        <p:spPr bwMode="auto">
          <a:xfrm>
            <a:off x="7095866" y="3067835"/>
            <a:ext cx="103188" cy="98425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FF00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pAutoFit/>
          </a:bodyPr>
          <a:lstStyle>
            <a:lvl1pPr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1" name="Oval 85"/>
          <p:cNvSpPr>
            <a:spLocks noChangeArrowheads="1"/>
          </p:cNvSpPr>
          <p:nvPr/>
        </p:nvSpPr>
        <p:spPr bwMode="auto">
          <a:xfrm>
            <a:off x="7338754" y="2751923"/>
            <a:ext cx="103187" cy="98425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FF00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pAutoFit/>
          </a:bodyPr>
          <a:lstStyle>
            <a:lvl1pPr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2" name="Oval 86"/>
          <p:cNvSpPr>
            <a:spLocks noChangeArrowheads="1"/>
          </p:cNvSpPr>
          <p:nvPr/>
        </p:nvSpPr>
        <p:spPr bwMode="auto">
          <a:xfrm>
            <a:off x="7302241" y="3223410"/>
            <a:ext cx="103188" cy="98425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FF00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pAutoFit/>
          </a:bodyPr>
          <a:lstStyle>
            <a:lvl1pPr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3" name="Oval 87"/>
          <p:cNvSpPr>
            <a:spLocks noChangeArrowheads="1"/>
          </p:cNvSpPr>
          <p:nvPr/>
        </p:nvSpPr>
        <p:spPr bwMode="auto">
          <a:xfrm>
            <a:off x="7429241" y="3574248"/>
            <a:ext cx="103188" cy="9842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F0000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pAutoFit/>
          </a:bodyPr>
          <a:lstStyle>
            <a:lvl1pPr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4" name="Oval 88"/>
          <p:cNvSpPr>
            <a:spLocks noChangeArrowheads="1"/>
          </p:cNvSpPr>
          <p:nvPr/>
        </p:nvSpPr>
        <p:spPr bwMode="auto">
          <a:xfrm>
            <a:off x="7988041" y="3002748"/>
            <a:ext cx="103188" cy="9842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F0000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pAutoFit/>
          </a:bodyPr>
          <a:lstStyle>
            <a:lvl1pPr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5" name="Oval 89"/>
          <p:cNvSpPr>
            <a:spLocks noChangeArrowheads="1"/>
          </p:cNvSpPr>
          <p:nvPr/>
        </p:nvSpPr>
        <p:spPr bwMode="auto">
          <a:xfrm>
            <a:off x="6222741" y="3459948"/>
            <a:ext cx="103188" cy="9842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F0000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pAutoFit/>
          </a:bodyPr>
          <a:lstStyle>
            <a:lvl1pPr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46" name="Object 202"/>
          <p:cNvGraphicFramePr>
            <a:graphicFrameLocks noChangeAspect="1"/>
          </p:cNvGraphicFramePr>
          <p:nvPr/>
        </p:nvGraphicFramePr>
        <p:xfrm>
          <a:off x="1547345" y="3205303"/>
          <a:ext cx="322580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071" name="Equation" r:id="rId23" imgW="46736000" imgH="6096000" progId="Equation.DSMT4">
                  <p:embed/>
                </p:oleObj>
              </mc:Choice>
              <mc:Fallback>
                <p:oleObj name="Equation" r:id="rId23" imgW="46736000" imgH="6096000" progId="Equation.DSMT4">
                  <p:embed/>
                  <p:pic>
                    <p:nvPicPr>
                      <p:cNvPr id="0" name="Object 2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345" y="3205303"/>
                        <a:ext cx="3225800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7" name="Group 90"/>
          <p:cNvGrpSpPr/>
          <p:nvPr/>
        </p:nvGrpSpPr>
        <p:grpSpPr bwMode="auto">
          <a:xfrm>
            <a:off x="1337706" y="4197444"/>
            <a:ext cx="5554663" cy="461963"/>
            <a:chOff x="340" y="2762"/>
            <a:chExt cx="5924" cy="494"/>
          </a:xfrm>
        </p:grpSpPr>
        <p:graphicFrame>
          <p:nvGraphicFramePr>
            <p:cNvPr id="48" name="Object 91"/>
            <p:cNvGraphicFramePr>
              <a:graphicFrameLocks noChangeAspect="1"/>
            </p:cNvGraphicFramePr>
            <p:nvPr/>
          </p:nvGraphicFramePr>
          <p:xfrm>
            <a:off x="340" y="2781"/>
            <a:ext cx="3904" cy="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072" name="Equation" r:id="rId25" imgW="55270400" imgH="6096000" progId="Equation.DSMT4">
                    <p:embed/>
                  </p:oleObj>
                </mc:Choice>
                <mc:Fallback>
                  <p:oleObj name="Equation" r:id="rId25" imgW="55270400" imgH="6096000" progId="Equation.DSMT4">
                    <p:embed/>
                    <p:pic>
                      <p:nvPicPr>
                        <p:cNvPr id="0" name="Object 9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" y="2781"/>
                          <a:ext cx="3904" cy="4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" name="Rectangle 92"/>
            <p:cNvSpPr>
              <a:spLocks noChangeArrowheads="1"/>
            </p:cNvSpPr>
            <p:nvPr/>
          </p:nvSpPr>
          <p:spPr bwMode="auto">
            <a:xfrm>
              <a:off x="4197" y="2762"/>
              <a:ext cx="2067" cy="475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落入   中个数</a:t>
              </a:r>
              <a:endParaRPr kumimoji="1" lang="zh-CN" altLang="en-US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50" name="Object 93"/>
            <p:cNvGraphicFramePr>
              <a:graphicFrameLocks noChangeAspect="1"/>
            </p:cNvGraphicFramePr>
            <p:nvPr/>
          </p:nvGraphicFramePr>
          <p:xfrm>
            <a:off x="4894" y="2852"/>
            <a:ext cx="332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073" name="Equation" r:id="rId27" imgW="4876800" imgH="4470400" progId="Equation.DSMT4">
                    <p:embed/>
                  </p:oleObj>
                </mc:Choice>
                <mc:Fallback>
                  <p:oleObj name="Equation" r:id="rId27" imgW="4876800" imgH="4470400" progId="Equation.DSMT4">
                    <p:embed/>
                    <p:pic>
                      <p:nvPicPr>
                        <p:cNvPr id="0" name="Object 9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94" y="2852"/>
                          <a:ext cx="332" cy="2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1" name="Object 94"/>
          <p:cNvGraphicFramePr>
            <a:graphicFrameLocks noChangeAspect="1"/>
          </p:cNvGraphicFramePr>
          <p:nvPr/>
        </p:nvGraphicFramePr>
        <p:xfrm>
          <a:off x="3828791" y="4825152"/>
          <a:ext cx="1625600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074" name="Equation" r:id="rId29" imgW="25603200" imgH="10160000" progId="Equation.DSMT4">
                  <p:embed/>
                </p:oleObj>
              </mc:Choice>
              <mc:Fallback>
                <p:oleObj name="Equation" r:id="rId29" imgW="25603200" imgH="10160000" progId="Equation.DSMT4">
                  <p:embed/>
                  <p:pic>
                    <p:nvPicPr>
                      <p:cNvPr id="0" name="Object 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8791" y="4825152"/>
                        <a:ext cx="1625600" cy="639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Text Box 95"/>
          <p:cNvSpPr txBox="1">
            <a:spLocks noChangeArrowheads="1"/>
          </p:cNvSpPr>
          <p:nvPr/>
        </p:nvSpPr>
        <p:spPr bwMode="auto">
          <a:xfrm>
            <a:off x="1152266" y="4947389"/>
            <a:ext cx="2717800" cy="354013"/>
          </a:xfrm>
          <a:prstGeom prst="rect">
            <a:avLst/>
          </a:prstGeom>
          <a:noFill/>
          <a:ln w="28575">
            <a:noFill/>
            <a:miter lim="800000"/>
          </a:ln>
          <a:effectLst/>
        </p:spPr>
        <p:txBody>
          <a:bodyPr lIns="0" tIns="0" rIns="0" bIns="0">
            <a:spAutoFit/>
          </a:bodyPr>
          <a:lstStyle/>
          <a:p>
            <a:pPr marL="0" marR="0" lvl="0" indent="0" defTabSz="91440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由伯努利大数定律有</a:t>
            </a:r>
            <a:endParaRPr kumimoji="1" lang="zh-CN" altLang="en-US" sz="23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53" name="Group 96"/>
          <p:cNvGrpSpPr/>
          <p:nvPr/>
        </p:nvGrpSpPr>
        <p:grpSpPr bwMode="auto">
          <a:xfrm>
            <a:off x="500062" y="3676114"/>
            <a:ext cx="5135563" cy="446088"/>
            <a:chOff x="579" y="2480"/>
            <a:chExt cx="5477" cy="476"/>
          </a:xfrm>
        </p:grpSpPr>
        <p:sp>
          <p:nvSpPr>
            <p:cNvPr id="54" name="Rectangle 97"/>
            <p:cNvSpPr>
              <a:spLocks noChangeArrowheads="1"/>
            </p:cNvSpPr>
            <p:nvPr/>
          </p:nvSpPr>
          <p:spPr bwMode="auto">
            <a:xfrm>
              <a:off x="579" y="2480"/>
              <a:ext cx="5477" cy="476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记事件       产生的随机点落入   中</a:t>
              </a:r>
              <a:endParaRPr kumimoji="1" lang="zh-CN" altLang="en-US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55" name="Object 98"/>
            <p:cNvGraphicFramePr>
              <a:graphicFrameLocks noChangeAspect="1"/>
            </p:cNvGraphicFramePr>
            <p:nvPr/>
          </p:nvGraphicFramePr>
          <p:xfrm>
            <a:off x="1601" y="2549"/>
            <a:ext cx="584" cy="3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075" name="Equation" r:id="rId31" imgW="9753600" imgH="6096000" progId="Equation.DSMT4">
                    <p:embed/>
                  </p:oleObj>
                </mc:Choice>
                <mc:Fallback>
                  <p:oleObj name="Equation" r:id="rId31" imgW="9753600" imgH="6096000" progId="Equation.DSMT4">
                    <p:embed/>
                    <p:pic>
                      <p:nvPicPr>
                        <p:cNvPr id="0" name="Object 9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01" y="2549"/>
                          <a:ext cx="584" cy="3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6" name="Object 99"/>
            <p:cNvGraphicFramePr>
              <a:graphicFrameLocks noChangeAspect="1"/>
            </p:cNvGraphicFramePr>
            <p:nvPr/>
          </p:nvGraphicFramePr>
          <p:xfrm>
            <a:off x="4727" y="2565"/>
            <a:ext cx="797" cy="3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076" name="Equation" r:id="rId33" imgW="13817600" imgH="6096000" progId="Equation.DSMT4">
                    <p:embed/>
                  </p:oleObj>
                </mc:Choice>
                <mc:Fallback>
                  <p:oleObj name="Equation" r:id="rId33" imgW="13817600" imgH="6096000" progId="Equation.DSMT4">
                    <p:embed/>
                    <p:pic>
                      <p:nvPicPr>
                        <p:cNvPr id="0" name="Object 9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27" y="2565"/>
                          <a:ext cx="797" cy="3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7" name="Group 101"/>
          <p:cNvGrpSpPr/>
          <p:nvPr/>
        </p:nvGrpSpPr>
        <p:grpSpPr bwMode="auto">
          <a:xfrm>
            <a:off x="569654" y="5453804"/>
            <a:ext cx="4043362" cy="409893"/>
            <a:chOff x="-231" y="3291"/>
            <a:chExt cx="4313" cy="438"/>
          </a:xfrm>
        </p:grpSpPr>
        <p:sp>
          <p:nvSpPr>
            <p:cNvPr id="58" name="Text Box 102"/>
            <p:cNvSpPr txBox="1">
              <a:spLocks noChangeArrowheads="1"/>
            </p:cNvSpPr>
            <p:nvPr/>
          </p:nvSpPr>
          <p:spPr bwMode="auto">
            <a:xfrm>
              <a:off x="-231" y="3291"/>
              <a:ext cx="4313" cy="377"/>
            </a:xfrm>
            <a:prstGeom prst="rect">
              <a:avLst/>
            </a:prstGeom>
            <a:noFill/>
            <a:ln w="28575">
              <a:noFill/>
              <a:miter lim="800000"/>
            </a:ln>
            <a:effectLst/>
          </p:spPr>
          <p:txBody>
            <a:bodyPr lIns="0" tIns="0" rIns="0" bIns="0">
              <a:spAutoFit/>
            </a:bodyPr>
            <a:lstStyle/>
            <a:p>
              <a:pPr marL="0" marR="0" lvl="0" indent="0" defTabSz="91440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故当   充分大时    的面积</a:t>
              </a:r>
              <a:endParaRPr kumimoji="1" lang="zh-CN" altLang="en-US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59" name="Object 103"/>
            <p:cNvGraphicFramePr>
              <a:graphicFrameLocks noChangeAspect="1"/>
            </p:cNvGraphicFramePr>
            <p:nvPr/>
          </p:nvGraphicFramePr>
          <p:xfrm>
            <a:off x="377" y="3344"/>
            <a:ext cx="317" cy="3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077" name="Equation" r:id="rId35" imgW="3657600" imgH="4064000" progId="Equation.DSMT4">
                    <p:embed/>
                  </p:oleObj>
                </mc:Choice>
                <mc:Fallback>
                  <p:oleObj name="Equation" r:id="rId35" imgW="3657600" imgH="4064000" progId="Equation.DSMT4">
                    <p:embed/>
                    <p:pic>
                      <p:nvPicPr>
                        <p:cNvPr id="0" name="Object 1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7" y="3344"/>
                          <a:ext cx="317" cy="3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" name="Object 104"/>
            <p:cNvGraphicFramePr>
              <a:graphicFrameLocks noChangeAspect="1"/>
            </p:cNvGraphicFramePr>
            <p:nvPr/>
          </p:nvGraphicFramePr>
          <p:xfrm>
            <a:off x="1840" y="3322"/>
            <a:ext cx="473" cy="4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078" name="Equation" r:id="rId37" imgW="6096000" imgH="5283200" progId="Equation.DSMT4">
                    <p:embed/>
                  </p:oleObj>
                </mc:Choice>
                <mc:Fallback>
                  <p:oleObj name="Equation" r:id="rId37" imgW="6096000" imgH="5283200" progId="Equation.DSMT4">
                    <p:embed/>
                    <p:pic>
                      <p:nvPicPr>
                        <p:cNvPr id="0" name="Object 10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40" y="3322"/>
                          <a:ext cx="473" cy="4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1" name="Object 105"/>
          <p:cNvGraphicFramePr>
            <a:graphicFrameLocks noChangeAspect="1"/>
          </p:cNvGraphicFramePr>
          <p:nvPr/>
        </p:nvGraphicFramePr>
        <p:xfrm>
          <a:off x="6919654" y="4972789"/>
          <a:ext cx="696912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079" name="Equation" r:id="rId39" imgW="10972800" imgH="6096000" progId="Equation.DSMT4">
                  <p:embed/>
                </p:oleObj>
              </mc:Choice>
              <mc:Fallback>
                <p:oleObj name="Equation" r:id="rId39" imgW="10972800" imgH="6096000" progId="Equation.DSMT4">
                  <p:embed/>
                  <p:pic>
                    <p:nvPicPr>
                      <p:cNvPr id="0" name="Object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9654" y="4972789"/>
                        <a:ext cx="696912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2" name="Group 106"/>
          <p:cNvGrpSpPr/>
          <p:nvPr/>
        </p:nvGrpSpPr>
        <p:grpSpPr bwMode="auto">
          <a:xfrm>
            <a:off x="5454391" y="4815627"/>
            <a:ext cx="1627188" cy="706437"/>
            <a:chOff x="3796" y="3271"/>
            <a:chExt cx="1261" cy="547"/>
          </a:xfrm>
        </p:grpSpPr>
        <p:graphicFrame>
          <p:nvGraphicFramePr>
            <p:cNvPr id="63" name="Object 107"/>
            <p:cNvGraphicFramePr>
              <a:graphicFrameLocks noChangeAspect="1"/>
            </p:cNvGraphicFramePr>
            <p:nvPr/>
          </p:nvGraphicFramePr>
          <p:xfrm>
            <a:off x="3796" y="3316"/>
            <a:ext cx="1140" cy="4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080" name="Equation" r:id="rId41" imgW="23164800" imgH="9347200" progId="Equation.DSMT4">
                    <p:embed/>
                  </p:oleObj>
                </mc:Choice>
                <mc:Fallback>
                  <p:oleObj name="Equation" r:id="rId41" imgW="23164800" imgH="9347200" progId="Equation.DSMT4">
                    <p:embed/>
                    <p:pic>
                      <p:nvPicPr>
                        <p:cNvPr id="0" name="Object 10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6" y="3316"/>
                          <a:ext cx="1140" cy="4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4" name="Text Box 108"/>
            <p:cNvSpPr txBox="1">
              <a:spLocks noChangeArrowheads="1"/>
            </p:cNvSpPr>
            <p:nvPr/>
          </p:nvSpPr>
          <p:spPr bwMode="auto">
            <a:xfrm>
              <a:off x="4200" y="3271"/>
              <a:ext cx="840" cy="274"/>
            </a:xfrm>
            <a:prstGeom prst="rect">
              <a:avLst/>
            </a:prstGeom>
            <a:noFill/>
            <a:ln w="28575">
              <a:noFill/>
              <a:miter lim="800000"/>
            </a:ln>
            <a:effectLst/>
          </p:spPr>
          <p:txBody>
            <a:bodyPr lIns="0" tIns="0" rIns="0" bIns="0">
              <a:spAutoFit/>
            </a:bodyPr>
            <a:lstStyle/>
            <a:p>
              <a:pPr marL="0" marR="0" lvl="0" indent="0" defTabSz="91440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的面积</a:t>
              </a:r>
              <a:endParaRPr kumimoji="1" lang="zh-CN" altLang="en-US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Text Box 109"/>
            <p:cNvSpPr txBox="1">
              <a:spLocks noChangeArrowheads="1"/>
            </p:cNvSpPr>
            <p:nvPr/>
          </p:nvSpPr>
          <p:spPr bwMode="auto">
            <a:xfrm>
              <a:off x="4204" y="3544"/>
              <a:ext cx="853" cy="274"/>
            </a:xfrm>
            <a:prstGeom prst="rect">
              <a:avLst/>
            </a:prstGeom>
            <a:noFill/>
            <a:ln w="28575">
              <a:noFill/>
              <a:miter lim="800000"/>
            </a:ln>
            <a:effectLst/>
          </p:spPr>
          <p:txBody>
            <a:bodyPr lIns="0" tIns="0" rIns="0" bIns="0">
              <a:spAutoFit/>
            </a:bodyPr>
            <a:lstStyle/>
            <a:p>
              <a:pPr marL="0" marR="0" lvl="0" indent="0" defTabSz="91440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的面积</a:t>
              </a:r>
              <a:endParaRPr kumimoji="1" lang="zh-CN" altLang="en-US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aphicFrame>
        <p:nvGraphicFramePr>
          <p:cNvPr id="66" name="Object 100"/>
          <p:cNvGraphicFramePr>
            <a:graphicFrameLocks noChangeAspect="1"/>
          </p:cNvGraphicFramePr>
          <p:nvPr/>
        </p:nvGraphicFramePr>
        <p:xfrm>
          <a:off x="3769583" y="5294451"/>
          <a:ext cx="1228725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081" name="Equation" r:id="rId43" imgW="17475200" imgH="10160000" progId="Equation.DSMT4">
                  <p:embed/>
                </p:oleObj>
              </mc:Choice>
              <mc:Fallback>
                <p:oleObj name="Equation" r:id="rId43" imgW="17475200" imgH="10160000" progId="Equation.DSMT4">
                  <p:embed/>
                  <p:pic>
                    <p:nvPicPr>
                      <p:cNvPr id="0" name="Object 1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9583" y="5294451"/>
                        <a:ext cx="1228725" cy="671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8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500"/>
                            </p:stCondLst>
                            <p:childTnLst>
                              <p:par>
                                <p:cTn id="9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4500"/>
                            </p:stCondLst>
                            <p:childTnLst>
                              <p:par>
                                <p:cTn id="11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500"/>
                            </p:stCondLst>
                            <p:childTnLst>
                              <p:par>
                                <p:cTn id="12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6500"/>
                            </p:stCondLst>
                            <p:childTnLst>
                              <p:par>
                                <p:cTn id="14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7500"/>
                            </p:stCondLst>
                            <p:childTnLst>
                              <p:par>
                                <p:cTn id="16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8500"/>
                            </p:stCondLst>
                            <p:childTnLst>
                              <p:par>
                                <p:cTn id="17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9500"/>
                            </p:stCondLst>
                            <p:childTnLst>
                              <p:par>
                                <p:cTn id="196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10500"/>
                            </p:stCondLst>
                            <p:childTnLst>
                              <p:par>
                                <p:cTn id="21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11500"/>
                            </p:stCondLst>
                            <p:childTnLst>
                              <p:par>
                                <p:cTn id="230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12500"/>
                            </p:stCondLst>
                            <p:childTnLst>
                              <p:par>
                                <p:cTn id="24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13500"/>
                            </p:stCondLst>
                            <p:childTnLst>
                              <p:par>
                                <p:cTn id="26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14500"/>
                            </p:stCondLst>
                            <p:childTnLst>
                              <p:par>
                                <p:cTn id="28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7" fill="hold">
                            <p:stCondLst>
                              <p:cond delay="15500"/>
                            </p:stCondLst>
                            <p:childTnLst>
                              <p:par>
                                <p:cTn id="29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500"/>
                            </p:stCondLst>
                            <p:childTnLst>
                              <p:par>
                                <p:cTn id="3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500"/>
                            </p:stCondLst>
                            <p:childTnLst>
                              <p:par>
                                <p:cTn id="3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500"/>
                            </p:stCondLst>
                            <p:childTnLst>
                              <p:par>
                                <p:cTn id="3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5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4.1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大数定律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10"/>
          <p:cNvSpPr>
            <a:spLocks noChangeArrowheads="1"/>
          </p:cNvSpPr>
          <p:nvPr/>
        </p:nvSpPr>
        <p:spPr bwMode="auto">
          <a:xfrm>
            <a:off x="132991" y="1176628"/>
            <a:ext cx="142874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200" kern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定义</a:t>
            </a:r>
            <a:r>
              <a:rPr lang="en-US" altLang="zh-CN" sz="2200" kern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.1.1</a:t>
            </a:r>
            <a:endParaRPr kumimoji="0" lang="zh-CN" altLang="en-US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78826" y="1188760"/>
            <a:ext cx="4324350" cy="37375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25640" y="1231118"/>
            <a:ext cx="1057125" cy="33140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r="61842"/>
          <a:stretch>
            <a:fillRect/>
          </a:stretch>
        </p:blipFill>
        <p:spPr>
          <a:xfrm>
            <a:off x="6895286" y="1225577"/>
            <a:ext cx="949504" cy="35548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7991"/>
          <a:stretch>
            <a:fillRect/>
          </a:stretch>
        </p:blipFill>
        <p:spPr>
          <a:xfrm>
            <a:off x="146051" y="1674750"/>
            <a:ext cx="1543050" cy="35548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89101" y="1699267"/>
            <a:ext cx="273320" cy="3064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34525" y="1896262"/>
            <a:ext cx="3021509" cy="43164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48083" y="2321833"/>
            <a:ext cx="336118" cy="2771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34525" y="2627683"/>
            <a:ext cx="3071763" cy="41521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2620" y="3196646"/>
            <a:ext cx="4477442" cy="4124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336" y="3895068"/>
            <a:ext cx="2814808" cy="32775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991" y="4324081"/>
            <a:ext cx="7844790" cy="39305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54936" y="4367965"/>
            <a:ext cx="935468" cy="31395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336" y="4791796"/>
            <a:ext cx="4012289" cy="35939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06664" y="5157549"/>
            <a:ext cx="1730676" cy="842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4.1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大数定律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10"/>
          <p:cNvSpPr>
            <a:spLocks noChangeArrowheads="1"/>
          </p:cNvSpPr>
          <p:nvPr/>
        </p:nvSpPr>
        <p:spPr bwMode="auto">
          <a:xfrm>
            <a:off x="0" y="1031691"/>
            <a:ext cx="333755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定理</a:t>
            </a:r>
            <a:r>
              <a:rPr lang="en-US" altLang="zh-CN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.1.3</a:t>
            </a:r>
            <a:r>
              <a:rPr lang="en-US" altLang="zh-CN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切比雪夫大数定律</a:t>
            </a:r>
            <a:r>
              <a:rPr lang="en-US" altLang="zh-CN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06138" y="1054520"/>
            <a:ext cx="5605041" cy="40009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7688" y="1440239"/>
            <a:ext cx="5676900" cy="39567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4588" y="1473598"/>
            <a:ext cx="1627262" cy="3623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16342" y="1461158"/>
            <a:ext cx="495170" cy="3623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1434" y="1839441"/>
            <a:ext cx="1939248" cy="3968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49723" y="1847061"/>
            <a:ext cx="3368081" cy="39743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42157" y="2310222"/>
            <a:ext cx="3547783" cy="57630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4940" y="2886526"/>
            <a:ext cx="336118" cy="2771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42157" y="3163676"/>
            <a:ext cx="3547782" cy="590240"/>
          </a:xfrm>
          <a:prstGeom prst="rect">
            <a:avLst/>
          </a:prstGeom>
        </p:spPr>
      </p:pic>
      <p:sp>
        <p:nvSpPr>
          <p:cNvPr id="15" name="Rectangle 110"/>
          <p:cNvSpPr>
            <a:spLocks noChangeArrowheads="1"/>
          </p:cNvSpPr>
          <p:nvPr/>
        </p:nvSpPr>
        <p:spPr bwMode="auto">
          <a:xfrm>
            <a:off x="-5695" y="3924644"/>
            <a:ext cx="457199" cy="431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200" kern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证</a:t>
            </a:r>
            <a:endParaRPr kumimoji="0" lang="zh-CN" altLang="en-US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0741" y="3962819"/>
            <a:ext cx="1726260" cy="48511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30569" y="4073575"/>
            <a:ext cx="1814359" cy="25781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44928" y="3997157"/>
            <a:ext cx="2575817" cy="48511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59218" y="4097944"/>
            <a:ext cx="912026" cy="23719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3418" y="3888003"/>
            <a:ext cx="1546357" cy="628959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102630" y="4541347"/>
            <a:ext cx="6607016" cy="290699"/>
            <a:chOff x="289123" y="4983057"/>
            <a:chExt cx="6607016" cy="290699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9123" y="4983057"/>
              <a:ext cx="1326317" cy="290699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15440" y="4997637"/>
              <a:ext cx="5006986" cy="262065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2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622426" y="4997373"/>
              <a:ext cx="273713" cy="262065"/>
            </a:xfrm>
            <a:prstGeom prst="rect">
              <a:avLst/>
            </a:prstGeom>
          </p:spPr>
        </p:pic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68779" y="4886561"/>
            <a:ext cx="5741124" cy="664896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3300" y="5620003"/>
            <a:ext cx="1943701" cy="22867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84271" y="5781327"/>
            <a:ext cx="3702609" cy="5275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4.1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大数定律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110"/>
          <p:cNvSpPr>
            <a:spLocks noChangeArrowheads="1"/>
          </p:cNvSpPr>
          <p:nvPr/>
        </p:nvSpPr>
        <p:spPr bwMode="auto">
          <a:xfrm>
            <a:off x="0" y="1031691"/>
            <a:ext cx="50482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定理</a:t>
            </a:r>
            <a:r>
              <a:rPr lang="en-US" altLang="zh-CN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.1.4</a:t>
            </a:r>
            <a:r>
              <a:rPr lang="en-US" altLang="zh-CN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独立同分布随机变量的大数定律</a:t>
            </a:r>
            <a:r>
              <a:rPr lang="en-US" altLang="zh-CN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14900" y="1027430"/>
            <a:ext cx="2705100" cy="40437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0000" y="1070521"/>
            <a:ext cx="971550" cy="3612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058" y="1532563"/>
            <a:ext cx="1136553" cy="34386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2136" y="1533048"/>
            <a:ext cx="1911777" cy="3433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03913" y="1515142"/>
            <a:ext cx="5695515" cy="3612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058" y="1924050"/>
            <a:ext cx="3415015" cy="3300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61073" y="1954780"/>
            <a:ext cx="925202" cy="2993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25015" y="2331424"/>
            <a:ext cx="4242435" cy="76704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5415" y="3191548"/>
            <a:ext cx="336118" cy="2771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96439" y="3379218"/>
            <a:ext cx="4242435" cy="71417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79148" y="4128986"/>
            <a:ext cx="252385" cy="2771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35919" y="4406137"/>
            <a:ext cx="1731331" cy="654528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342636" y="5266607"/>
            <a:ext cx="8458728" cy="1028400"/>
            <a:chOff x="333558" y="5408185"/>
            <a:chExt cx="8458728" cy="1028400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5225" y="5557056"/>
              <a:ext cx="3415014" cy="322378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42614" y="5416405"/>
              <a:ext cx="5049672" cy="579292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93381" y="6010560"/>
              <a:ext cx="3724275" cy="313822"/>
            </a:xfrm>
            <a:prstGeom prst="rect">
              <a:avLst/>
            </a:prstGeom>
          </p:spPr>
        </p:pic>
        <p:sp>
          <p:nvSpPr>
            <p:cNvPr id="21" name="矩形 20"/>
            <p:cNvSpPr/>
            <p:nvPr/>
          </p:nvSpPr>
          <p:spPr>
            <a:xfrm>
              <a:off x="333558" y="5408185"/>
              <a:ext cx="8458728" cy="1028400"/>
            </a:xfrm>
            <a:prstGeom prst="rect">
              <a:avLst/>
            </a:prstGeom>
            <a:noFill/>
            <a:ln w="28575">
              <a:solidFill>
                <a:srgbClr val="3939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4.1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大数定律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110"/>
          <p:cNvSpPr>
            <a:spLocks noChangeArrowheads="1"/>
          </p:cNvSpPr>
          <p:nvPr/>
        </p:nvSpPr>
        <p:spPr bwMode="auto">
          <a:xfrm>
            <a:off x="0" y="1277611"/>
            <a:ext cx="29146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定理</a:t>
            </a:r>
            <a:r>
              <a:rPr lang="en-US" altLang="zh-CN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.1.5</a:t>
            </a:r>
            <a:r>
              <a:rPr lang="en-US" altLang="zh-CN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辛钦大数定律</a:t>
            </a:r>
            <a:r>
              <a:rPr lang="en-US" altLang="zh-CN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14650" y="1334997"/>
            <a:ext cx="4248150" cy="32525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81850" y="1365338"/>
            <a:ext cx="1776145" cy="26899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4470" y="1841510"/>
            <a:ext cx="590493" cy="30139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5913" y="1671526"/>
            <a:ext cx="7552173" cy="661332"/>
          </a:xfrm>
          <a:prstGeom prst="rect">
            <a:avLst/>
          </a:prstGeom>
        </p:spPr>
      </p:pic>
      <p:sp>
        <p:nvSpPr>
          <p:cNvPr id="28" name="Rectangle 110"/>
          <p:cNvSpPr>
            <a:spLocks noChangeArrowheads="1"/>
          </p:cNvSpPr>
          <p:nvPr/>
        </p:nvSpPr>
        <p:spPr bwMode="auto">
          <a:xfrm>
            <a:off x="201366" y="2778230"/>
            <a:ext cx="11879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4.1.2</a:t>
            </a:r>
            <a:endParaRPr lang="zh-CN" altLang="en-US" sz="2400" b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89360" y="2887341"/>
            <a:ext cx="6335262" cy="37299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31158" y="3300646"/>
            <a:ext cx="4166612" cy="50041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0627" y="3892733"/>
            <a:ext cx="2985454" cy="351307"/>
          </a:xfrm>
          <a:prstGeom prst="rect">
            <a:avLst/>
          </a:prstGeom>
        </p:spPr>
      </p:pic>
      <p:sp>
        <p:nvSpPr>
          <p:cNvPr id="33" name="Rectangle 110"/>
          <p:cNvSpPr>
            <a:spLocks noChangeArrowheads="1"/>
          </p:cNvSpPr>
          <p:nvPr/>
        </p:nvSpPr>
        <p:spPr bwMode="auto">
          <a:xfrm>
            <a:off x="233685" y="4335712"/>
            <a:ext cx="4232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</a:t>
            </a:r>
            <a:endParaRPr lang="zh-CN" altLang="en-US" sz="2400" b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4177" y="4388828"/>
            <a:ext cx="1080512" cy="355431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472" y="4605109"/>
            <a:ext cx="4033000" cy="698726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4470" y="5597636"/>
            <a:ext cx="8734425" cy="6908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/>
      <p:bldP spid="3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5"/>
          <p:cNvSpPr/>
          <p:nvPr/>
        </p:nvSpPr>
        <p:spPr>
          <a:xfrm>
            <a:off x="0" y="4"/>
            <a:ext cx="9144000" cy="4941277"/>
          </a:xfrm>
          <a:custGeom>
            <a:avLst/>
            <a:gdLst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0 w 9144000"/>
              <a:gd name="connsiteY3" fmla="*/ 4026877 h 4026877"/>
              <a:gd name="connsiteX4" fmla="*/ 0 w 9144000"/>
              <a:gd name="connsiteY4" fmla="*/ 0 h 4026877"/>
              <a:gd name="connsiteX0-1" fmla="*/ 0 w 9144000"/>
              <a:gd name="connsiteY0-2" fmla="*/ 0 h 4026877"/>
              <a:gd name="connsiteX1-3" fmla="*/ 9144000 w 9144000"/>
              <a:gd name="connsiteY1-4" fmla="*/ 0 h 4026877"/>
              <a:gd name="connsiteX2-5" fmla="*/ 9144000 w 9144000"/>
              <a:gd name="connsiteY2-6" fmla="*/ 4026877 h 4026877"/>
              <a:gd name="connsiteX3-7" fmla="*/ 4466492 w 9144000"/>
              <a:gd name="connsiteY3-8" fmla="*/ 4009292 h 4026877"/>
              <a:gd name="connsiteX4-9" fmla="*/ 0 w 9144000"/>
              <a:gd name="connsiteY4-10" fmla="*/ 4026877 h 4026877"/>
              <a:gd name="connsiteX5" fmla="*/ 0 w 9144000"/>
              <a:gd name="connsiteY5" fmla="*/ 0 h 4026877"/>
              <a:gd name="connsiteX0-11" fmla="*/ 0 w 9144000"/>
              <a:gd name="connsiteY0-12" fmla="*/ 0 h 4501661"/>
              <a:gd name="connsiteX1-13" fmla="*/ 9144000 w 9144000"/>
              <a:gd name="connsiteY1-14" fmla="*/ 0 h 4501661"/>
              <a:gd name="connsiteX2-15" fmla="*/ 9144000 w 9144000"/>
              <a:gd name="connsiteY2-16" fmla="*/ 4026877 h 4501661"/>
              <a:gd name="connsiteX3-17" fmla="*/ 4677508 w 9144000"/>
              <a:gd name="connsiteY3-18" fmla="*/ 4501661 h 4501661"/>
              <a:gd name="connsiteX4-19" fmla="*/ 0 w 9144000"/>
              <a:gd name="connsiteY4-20" fmla="*/ 4026877 h 4501661"/>
              <a:gd name="connsiteX5-21" fmla="*/ 0 w 9144000"/>
              <a:gd name="connsiteY5-22" fmla="*/ 0 h 4501661"/>
              <a:gd name="connsiteX0-23" fmla="*/ 0 w 9144000"/>
              <a:gd name="connsiteY0-24" fmla="*/ 0 h 5045818"/>
              <a:gd name="connsiteX1-25" fmla="*/ 9144000 w 9144000"/>
              <a:gd name="connsiteY1-26" fmla="*/ 0 h 5045818"/>
              <a:gd name="connsiteX2-27" fmla="*/ 9144000 w 9144000"/>
              <a:gd name="connsiteY2-28" fmla="*/ 4026877 h 5045818"/>
              <a:gd name="connsiteX3-29" fmla="*/ 4677508 w 9144000"/>
              <a:gd name="connsiteY3-30" fmla="*/ 5045818 h 5045818"/>
              <a:gd name="connsiteX4-31" fmla="*/ 0 w 9144000"/>
              <a:gd name="connsiteY4-32" fmla="*/ 4026877 h 5045818"/>
              <a:gd name="connsiteX5-33" fmla="*/ 0 w 9144000"/>
              <a:gd name="connsiteY5-34" fmla="*/ 0 h 5045818"/>
              <a:gd name="connsiteX0-35" fmla="*/ 0 w 9144000"/>
              <a:gd name="connsiteY0-36" fmla="*/ 0 h 5045818"/>
              <a:gd name="connsiteX1-37" fmla="*/ 9144000 w 9144000"/>
              <a:gd name="connsiteY1-38" fmla="*/ 0 h 5045818"/>
              <a:gd name="connsiteX2-39" fmla="*/ 9144000 w 9144000"/>
              <a:gd name="connsiteY2-40" fmla="*/ 4026877 h 5045818"/>
              <a:gd name="connsiteX3-41" fmla="*/ 4585145 w 9144000"/>
              <a:gd name="connsiteY3-42" fmla="*/ 5045818 h 5045818"/>
              <a:gd name="connsiteX4-43" fmla="*/ 0 w 9144000"/>
              <a:gd name="connsiteY4-44" fmla="*/ 4026877 h 5045818"/>
              <a:gd name="connsiteX5-45" fmla="*/ 0 w 9144000"/>
              <a:gd name="connsiteY5-46" fmla="*/ 0 h 50458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9144000" h="5045818">
                <a:moveTo>
                  <a:pt x="0" y="0"/>
                </a:moveTo>
                <a:lnTo>
                  <a:pt x="9144000" y="0"/>
                </a:lnTo>
                <a:lnTo>
                  <a:pt x="9144000" y="4026877"/>
                </a:lnTo>
                <a:lnTo>
                  <a:pt x="4585145" y="5045818"/>
                </a:lnTo>
                <a:lnTo>
                  <a:pt x="0" y="402687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5"/>
          <p:cNvSpPr/>
          <p:nvPr/>
        </p:nvSpPr>
        <p:spPr>
          <a:xfrm>
            <a:off x="0" y="-29493"/>
            <a:ext cx="9144000" cy="4941277"/>
          </a:xfrm>
          <a:custGeom>
            <a:avLst/>
            <a:gdLst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0 w 9144000"/>
              <a:gd name="connsiteY3" fmla="*/ 4026877 h 4026877"/>
              <a:gd name="connsiteX4" fmla="*/ 0 w 9144000"/>
              <a:gd name="connsiteY4" fmla="*/ 0 h 4026877"/>
              <a:gd name="connsiteX0-1" fmla="*/ 0 w 9144000"/>
              <a:gd name="connsiteY0-2" fmla="*/ 0 h 4026877"/>
              <a:gd name="connsiteX1-3" fmla="*/ 9144000 w 9144000"/>
              <a:gd name="connsiteY1-4" fmla="*/ 0 h 4026877"/>
              <a:gd name="connsiteX2-5" fmla="*/ 9144000 w 9144000"/>
              <a:gd name="connsiteY2-6" fmla="*/ 4026877 h 4026877"/>
              <a:gd name="connsiteX3-7" fmla="*/ 4466492 w 9144000"/>
              <a:gd name="connsiteY3-8" fmla="*/ 4009292 h 4026877"/>
              <a:gd name="connsiteX4-9" fmla="*/ 0 w 9144000"/>
              <a:gd name="connsiteY4-10" fmla="*/ 4026877 h 4026877"/>
              <a:gd name="connsiteX5" fmla="*/ 0 w 9144000"/>
              <a:gd name="connsiteY5" fmla="*/ 0 h 4026877"/>
              <a:gd name="connsiteX0-11" fmla="*/ 0 w 9144000"/>
              <a:gd name="connsiteY0-12" fmla="*/ 0 h 4501661"/>
              <a:gd name="connsiteX1-13" fmla="*/ 9144000 w 9144000"/>
              <a:gd name="connsiteY1-14" fmla="*/ 0 h 4501661"/>
              <a:gd name="connsiteX2-15" fmla="*/ 9144000 w 9144000"/>
              <a:gd name="connsiteY2-16" fmla="*/ 4026877 h 4501661"/>
              <a:gd name="connsiteX3-17" fmla="*/ 4677508 w 9144000"/>
              <a:gd name="connsiteY3-18" fmla="*/ 4501661 h 4501661"/>
              <a:gd name="connsiteX4-19" fmla="*/ 0 w 9144000"/>
              <a:gd name="connsiteY4-20" fmla="*/ 4026877 h 4501661"/>
              <a:gd name="connsiteX5-21" fmla="*/ 0 w 9144000"/>
              <a:gd name="connsiteY5-22" fmla="*/ 0 h 4501661"/>
              <a:gd name="connsiteX0-23" fmla="*/ 0 w 9144000"/>
              <a:gd name="connsiteY0-24" fmla="*/ 0 h 5045818"/>
              <a:gd name="connsiteX1-25" fmla="*/ 9144000 w 9144000"/>
              <a:gd name="connsiteY1-26" fmla="*/ 0 h 5045818"/>
              <a:gd name="connsiteX2-27" fmla="*/ 9144000 w 9144000"/>
              <a:gd name="connsiteY2-28" fmla="*/ 4026877 h 5045818"/>
              <a:gd name="connsiteX3-29" fmla="*/ 4677508 w 9144000"/>
              <a:gd name="connsiteY3-30" fmla="*/ 5045818 h 5045818"/>
              <a:gd name="connsiteX4-31" fmla="*/ 0 w 9144000"/>
              <a:gd name="connsiteY4-32" fmla="*/ 4026877 h 5045818"/>
              <a:gd name="connsiteX5-33" fmla="*/ 0 w 9144000"/>
              <a:gd name="connsiteY5-34" fmla="*/ 0 h 5045818"/>
              <a:gd name="connsiteX0-35" fmla="*/ 0 w 9144000"/>
              <a:gd name="connsiteY0-36" fmla="*/ 0 h 5026954"/>
              <a:gd name="connsiteX1-37" fmla="*/ 9144000 w 9144000"/>
              <a:gd name="connsiteY1-38" fmla="*/ 0 h 5026954"/>
              <a:gd name="connsiteX2-39" fmla="*/ 9144000 w 9144000"/>
              <a:gd name="connsiteY2-40" fmla="*/ 4026877 h 5026954"/>
              <a:gd name="connsiteX3-41" fmla="*/ 4603617 w 9144000"/>
              <a:gd name="connsiteY3-42" fmla="*/ 5026954 h 5026954"/>
              <a:gd name="connsiteX4-43" fmla="*/ 0 w 9144000"/>
              <a:gd name="connsiteY4-44" fmla="*/ 4026877 h 5026954"/>
              <a:gd name="connsiteX5-45" fmla="*/ 0 w 9144000"/>
              <a:gd name="connsiteY5-46" fmla="*/ 0 h 50269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9144000" h="5026954">
                <a:moveTo>
                  <a:pt x="0" y="0"/>
                </a:moveTo>
                <a:lnTo>
                  <a:pt x="9144000" y="0"/>
                </a:lnTo>
                <a:lnTo>
                  <a:pt x="9144000" y="4026877"/>
                </a:lnTo>
                <a:lnTo>
                  <a:pt x="4603617" y="5026954"/>
                </a:lnTo>
                <a:lnTo>
                  <a:pt x="0" y="4026877"/>
                </a:lnTo>
                <a:lnTo>
                  <a:pt x="0" y="0"/>
                </a:lnTo>
                <a:close/>
              </a:path>
            </a:pathLst>
          </a:custGeom>
          <a:solidFill>
            <a:srgbClr val="5482A3">
              <a:alpha val="80000"/>
            </a:srgbClr>
          </a:solidFill>
          <a:ln>
            <a:noFill/>
          </a:ln>
          <a:effectLst>
            <a:outerShdw blurRad="50800" dist="762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271853" y="2109620"/>
            <a:ext cx="8723871" cy="9069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 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中心极限定理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55" y="209798"/>
            <a:ext cx="3288870" cy="8809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2276221" y="3860936"/>
            <a:ext cx="1260000" cy="1260000"/>
            <a:chOff x="1174779" y="3359349"/>
            <a:chExt cx="1800000" cy="1800001"/>
          </a:xfrm>
        </p:grpSpPr>
        <p:grpSp>
          <p:nvGrpSpPr>
            <p:cNvPr id="3" name="组合 2"/>
            <p:cNvGrpSpPr/>
            <p:nvPr/>
          </p:nvGrpSpPr>
          <p:grpSpPr>
            <a:xfrm>
              <a:off x="1174779" y="3359349"/>
              <a:ext cx="1800000" cy="1800001"/>
              <a:chOff x="6250980" y="3660482"/>
              <a:chExt cx="1800000" cy="1800001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6250980" y="3660482"/>
                <a:ext cx="1800000" cy="1800000"/>
              </a:xfrm>
              <a:prstGeom prst="ellipse">
                <a:avLst/>
              </a:prstGeom>
              <a:gradFill flip="none" rotWithShape="1">
                <a:gsLst>
                  <a:gs pos="0">
                    <a:srgbClr val="E8E7E9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 rot="19510690">
                <a:off x="6250980" y="3660483"/>
                <a:ext cx="1800000" cy="1800000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chemeClr val="bg1"/>
                    </a:gs>
                    <a:gs pos="100000">
                      <a:srgbClr val="E7E4E9"/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" name="椭圆 3"/>
            <p:cNvSpPr/>
            <p:nvPr/>
          </p:nvSpPr>
          <p:spPr>
            <a:xfrm>
              <a:off x="1354779" y="3539349"/>
              <a:ext cx="1440000" cy="1440000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  <a:effectLst>
              <a:innerShdw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>
            <a:grpSpLocks noChangeAspect="1"/>
          </p:cNvGrpSpPr>
          <p:nvPr/>
        </p:nvGrpSpPr>
        <p:grpSpPr>
          <a:xfrm>
            <a:off x="2683600" y="2570378"/>
            <a:ext cx="576000" cy="576000"/>
            <a:chOff x="1174779" y="3359349"/>
            <a:chExt cx="1800000" cy="1800001"/>
          </a:xfrm>
        </p:grpSpPr>
        <p:grpSp>
          <p:nvGrpSpPr>
            <p:cNvPr id="8" name="组合 7"/>
            <p:cNvGrpSpPr/>
            <p:nvPr/>
          </p:nvGrpSpPr>
          <p:grpSpPr>
            <a:xfrm>
              <a:off x="1174779" y="3359349"/>
              <a:ext cx="1800000" cy="1800001"/>
              <a:chOff x="6250980" y="3660482"/>
              <a:chExt cx="1800000" cy="1800001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6250980" y="3660482"/>
                <a:ext cx="1800000" cy="1800000"/>
              </a:xfrm>
              <a:prstGeom prst="ellipse">
                <a:avLst/>
              </a:prstGeom>
              <a:gradFill flip="none" rotWithShape="1">
                <a:gsLst>
                  <a:gs pos="0">
                    <a:srgbClr val="E8E7E9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 rot="19510690">
                <a:off x="6250980" y="3660483"/>
                <a:ext cx="1800000" cy="1800000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chemeClr val="bg1"/>
                    </a:gs>
                    <a:gs pos="100000">
                      <a:srgbClr val="E7E4E9"/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椭圆 8"/>
            <p:cNvSpPr/>
            <p:nvPr/>
          </p:nvSpPr>
          <p:spPr>
            <a:xfrm>
              <a:off x="1354779" y="3539349"/>
              <a:ext cx="1440000" cy="1440000"/>
            </a:xfrm>
            <a:prstGeom prst="ellipse">
              <a:avLst/>
            </a:prstGeom>
            <a:solidFill>
              <a:srgbClr val="90AFC6"/>
            </a:solidFill>
            <a:ln>
              <a:noFill/>
            </a:ln>
            <a:effectLst>
              <a:innerShdw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046591" y="2718418"/>
            <a:ext cx="1980000" cy="1980000"/>
            <a:chOff x="6250980" y="3660482"/>
            <a:chExt cx="1800000" cy="1800001"/>
          </a:xfrm>
        </p:grpSpPr>
        <p:sp>
          <p:nvSpPr>
            <p:cNvPr id="13" name="椭圆 12"/>
            <p:cNvSpPr/>
            <p:nvPr/>
          </p:nvSpPr>
          <p:spPr>
            <a:xfrm>
              <a:off x="6250980" y="3660482"/>
              <a:ext cx="1800000" cy="1800000"/>
            </a:xfrm>
            <a:prstGeom prst="ellipse">
              <a:avLst/>
            </a:prstGeom>
            <a:gradFill flip="none" rotWithShape="1">
              <a:gsLst>
                <a:gs pos="0">
                  <a:srgbClr val="E8E7E9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 rot="19510690">
              <a:off x="6250980" y="3660483"/>
              <a:ext cx="1800000" cy="18000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bg1"/>
                  </a:gs>
                  <a:gs pos="100000">
                    <a:srgbClr val="E7E4E9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椭圆 14"/>
          <p:cNvSpPr/>
          <p:nvPr/>
        </p:nvSpPr>
        <p:spPr>
          <a:xfrm>
            <a:off x="1190591" y="2862418"/>
            <a:ext cx="1692000" cy="1692000"/>
          </a:xfrm>
          <a:prstGeom prst="ellipse">
            <a:avLst/>
          </a:prstGeom>
          <a:solidFill>
            <a:srgbClr val="D54A47"/>
          </a:solidFill>
          <a:ln>
            <a:noFill/>
          </a:ln>
          <a:effectLst>
            <a:innerShdw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6" name="组合 15"/>
          <p:cNvGrpSpPr>
            <a:grpSpLocks noChangeAspect="1"/>
          </p:cNvGrpSpPr>
          <p:nvPr/>
        </p:nvGrpSpPr>
        <p:grpSpPr>
          <a:xfrm>
            <a:off x="778122" y="2035413"/>
            <a:ext cx="1044000" cy="1044000"/>
            <a:chOff x="1174779" y="3359349"/>
            <a:chExt cx="1800000" cy="1800001"/>
          </a:xfrm>
        </p:grpSpPr>
        <p:grpSp>
          <p:nvGrpSpPr>
            <p:cNvPr id="17" name="组合 16"/>
            <p:cNvGrpSpPr/>
            <p:nvPr/>
          </p:nvGrpSpPr>
          <p:grpSpPr>
            <a:xfrm>
              <a:off x="1174779" y="3359349"/>
              <a:ext cx="1800000" cy="1800001"/>
              <a:chOff x="6250980" y="3660482"/>
              <a:chExt cx="1800000" cy="1800001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6250980" y="3660482"/>
                <a:ext cx="1800000" cy="1800000"/>
              </a:xfrm>
              <a:prstGeom prst="ellipse">
                <a:avLst/>
              </a:prstGeom>
              <a:gradFill flip="none" rotWithShape="1">
                <a:gsLst>
                  <a:gs pos="0">
                    <a:srgbClr val="E8E7E9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 rot="19510690">
                <a:off x="6250980" y="3660483"/>
                <a:ext cx="1800000" cy="1800000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chemeClr val="bg1"/>
                    </a:gs>
                    <a:gs pos="100000">
                      <a:srgbClr val="E7E4E9"/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椭圆 17"/>
            <p:cNvSpPr/>
            <p:nvPr/>
          </p:nvSpPr>
          <p:spPr>
            <a:xfrm>
              <a:off x="1354779" y="3539349"/>
              <a:ext cx="1440000" cy="1440000"/>
            </a:xfrm>
            <a:prstGeom prst="ellipse">
              <a:avLst/>
            </a:prstGeom>
            <a:solidFill>
              <a:srgbClr val="789BB5"/>
            </a:solidFill>
            <a:ln>
              <a:noFill/>
            </a:ln>
            <a:effectLst>
              <a:innerShdw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>
            <a:grpSpLocks noChangeAspect="1"/>
          </p:cNvGrpSpPr>
          <p:nvPr/>
        </p:nvGrpSpPr>
        <p:grpSpPr>
          <a:xfrm>
            <a:off x="375243" y="4151919"/>
            <a:ext cx="648000" cy="648000"/>
            <a:chOff x="1174779" y="3359349"/>
            <a:chExt cx="1800000" cy="1800001"/>
          </a:xfrm>
        </p:grpSpPr>
        <p:grpSp>
          <p:nvGrpSpPr>
            <p:cNvPr id="22" name="组合 21"/>
            <p:cNvGrpSpPr/>
            <p:nvPr/>
          </p:nvGrpSpPr>
          <p:grpSpPr>
            <a:xfrm>
              <a:off x="1174779" y="3359349"/>
              <a:ext cx="1800000" cy="1800001"/>
              <a:chOff x="6250980" y="3660482"/>
              <a:chExt cx="1800000" cy="1800001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6250980" y="3660482"/>
                <a:ext cx="1800000" cy="1800000"/>
              </a:xfrm>
              <a:prstGeom prst="ellipse">
                <a:avLst/>
              </a:prstGeom>
              <a:gradFill flip="none" rotWithShape="1">
                <a:gsLst>
                  <a:gs pos="0">
                    <a:srgbClr val="E8E7E9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 rot="19510690">
                <a:off x="6250980" y="3660483"/>
                <a:ext cx="1800000" cy="1800000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chemeClr val="bg1"/>
                    </a:gs>
                    <a:gs pos="100000">
                      <a:srgbClr val="E7E4E9"/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椭圆 22"/>
            <p:cNvSpPr/>
            <p:nvPr/>
          </p:nvSpPr>
          <p:spPr>
            <a:xfrm>
              <a:off x="1354779" y="3539349"/>
              <a:ext cx="1440000" cy="1440000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  <a:effectLst>
              <a:innerShdw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矩形 26"/>
          <p:cNvSpPr/>
          <p:nvPr/>
        </p:nvSpPr>
        <p:spPr>
          <a:xfrm>
            <a:off x="3752877" y="2035413"/>
            <a:ext cx="4609127" cy="2196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4.1  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大数定律</a:t>
            </a:r>
            <a:endParaRPr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4.2  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中心极限定理</a:t>
            </a:r>
            <a:endParaRPr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4.3  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中心极限定理应用实例</a:t>
            </a:r>
            <a:endParaRPr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971600" y="878301"/>
            <a:ext cx="2706172" cy="707886"/>
          </a:xfrm>
          <a:prstGeom prst="rect">
            <a:avLst/>
          </a:prstGeom>
          <a:noFill/>
        </p:spPr>
        <p:txBody>
          <a:bodyPr wrap="none" lIns="324000" rIns="324000">
            <a:spAutoFit/>
          </a:bodyPr>
          <a:lstStyle/>
          <a:p>
            <a:r>
              <a:rPr lang="zh-CN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华文隶书" panose="02010800040101010101" pitchFamily="2" charset="-122"/>
              </a:rPr>
              <a:t>本章内容</a:t>
            </a:r>
            <a:endParaRPr lang="zh-CN" alt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KSO_Shape"/>
          <p:cNvSpPr/>
          <p:nvPr/>
        </p:nvSpPr>
        <p:spPr bwMode="auto">
          <a:xfrm>
            <a:off x="1528838" y="3336923"/>
            <a:ext cx="1076172" cy="843815"/>
          </a:xfrm>
          <a:custGeom>
            <a:avLst/>
            <a:gdLst>
              <a:gd name="T0" fmla="*/ 1009661 w 2006600"/>
              <a:gd name="T1" fmla="*/ 391160 h 1387475"/>
              <a:gd name="T2" fmla="*/ 1011251 w 2006600"/>
              <a:gd name="T3" fmla="*/ 509270 h 1387475"/>
              <a:gd name="T4" fmla="*/ 1084401 w 2006600"/>
              <a:gd name="T5" fmla="*/ 630555 h 1387475"/>
              <a:gd name="T6" fmla="*/ 1213209 w 2006600"/>
              <a:gd name="T7" fmla="*/ 691833 h 1387475"/>
              <a:gd name="T8" fmla="*/ 1322616 w 2006600"/>
              <a:gd name="T9" fmla="*/ 683895 h 1387475"/>
              <a:gd name="T10" fmla="*/ 1373821 w 2006600"/>
              <a:gd name="T11" fmla="*/ 722948 h 1387475"/>
              <a:gd name="T12" fmla="*/ 1348695 w 2006600"/>
              <a:gd name="T13" fmla="*/ 830580 h 1387475"/>
              <a:gd name="T14" fmla="*/ 1289857 w 2006600"/>
              <a:gd name="T15" fmla="*/ 930276 h 1387475"/>
              <a:gd name="T16" fmla="*/ 1172499 w 2006600"/>
              <a:gd name="T17" fmla="*/ 1024573 h 1387475"/>
              <a:gd name="T18" fmla="*/ 1069135 w 2006600"/>
              <a:gd name="T19" fmla="*/ 1059498 h 1387475"/>
              <a:gd name="T20" fmla="*/ 955912 w 2006600"/>
              <a:gd name="T21" fmla="*/ 1062356 h 1387475"/>
              <a:gd name="T22" fmla="*/ 850321 w 2006600"/>
              <a:gd name="T23" fmla="*/ 1032511 h 1387475"/>
              <a:gd name="T24" fmla="*/ 740914 w 2006600"/>
              <a:gd name="T25" fmla="*/ 956628 h 1387475"/>
              <a:gd name="T26" fmla="*/ 664902 w 2006600"/>
              <a:gd name="T27" fmla="*/ 847408 h 1387475"/>
              <a:gd name="T28" fmla="*/ 634688 w 2006600"/>
              <a:gd name="T29" fmla="*/ 741998 h 1387475"/>
              <a:gd name="T30" fmla="*/ 637550 w 2006600"/>
              <a:gd name="T31" fmla="*/ 628968 h 1387475"/>
              <a:gd name="T32" fmla="*/ 672535 w 2006600"/>
              <a:gd name="T33" fmla="*/ 525780 h 1387475"/>
              <a:gd name="T34" fmla="*/ 767312 w 2006600"/>
              <a:gd name="T35" fmla="*/ 408623 h 1387475"/>
              <a:gd name="T36" fmla="*/ 867178 w 2006600"/>
              <a:gd name="T37" fmla="*/ 349885 h 1387475"/>
              <a:gd name="T38" fmla="*/ 974676 w 2006600"/>
              <a:gd name="T39" fmla="*/ 324803 h 1387475"/>
              <a:gd name="T40" fmla="*/ 889318 w 2006600"/>
              <a:gd name="T41" fmla="*/ 202109 h 1387475"/>
              <a:gd name="T42" fmla="*/ 752158 w 2006600"/>
              <a:gd name="T43" fmla="*/ 256364 h 1387475"/>
              <a:gd name="T44" fmla="*/ 637858 w 2006600"/>
              <a:gd name="T45" fmla="*/ 346155 h 1387475"/>
              <a:gd name="T46" fmla="*/ 553720 w 2006600"/>
              <a:gd name="T47" fmla="*/ 464501 h 1387475"/>
              <a:gd name="T48" fmla="*/ 506412 w 2006600"/>
              <a:gd name="T49" fmla="*/ 604740 h 1387475"/>
              <a:gd name="T50" fmla="*/ 502602 w 2006600"/>
              <a:gd name="T51" fmla="*/ 758304 h 1387475"/>
              <a:gd name="T52" fmla="*/ 543242 w 2006600"/>
              <a:gd name="T53" fmla="*/ 901399 h 1387475"/>
              <a:gd name="T54" fmla="*/ 621665 w 2006600"/>
              <a:gd name="T55" fmla="*/ 1023552 h 1387475"/>
              <a:gd name="T56" fmla="*/ 731203 w 2006600"/>
              <a:gd name="T57" fmla="*/ 1118737 h 1387475"/>
              <a:gd name="T58" fmla="*/ 865188 w 2006600"/>
              <a:gd name="T59" fmla="*/ 1179338 h 1387475"/>
              <a:gd name="T60" fmla="*/ 1016317 w 2006600"/>
              <a:gd name="T61" fmla="*/ 1198058 h 1387475"/>
              <a:gd name="T62" fmla="*/ 1164907 w 2006600"/>
              <a:gd name="T63" fmla="*/ 1171723 h 1387475"/>
              <a:gd name="T64" fmla="*/ 1295400 w 2006600"/>
              <a:gd name="T65" fmla="*/ 1105094 h 1387475"/>
              <a:gd name="T66" fmla="*/ 1400175 w 2006600"/>
              <a:gd name="T67" fmla="*/ 1005150 h 1387475"/>
              <a:gd name="T68" fmla="*/ 1473200 w 2006600"/>
              <a:gd name="T69" fmla="*/ 878554 h 1387475"/>
              <a:gd name="T70" fmla="*/ 1506537 w 2006600"/>
              <a:gd name="T71" fmla="*/ 732605 h 1387475"/>
              <a:gd name="T72" fmla="*/ 1495107 w 2006600"/>
              <a:gd name="T73" fmla="*/ 580309 h 1387475"/>
              <a:gd name="T74" fmla="*/ 1441133 w 2006600"/>
              <a:gd name="T75" fmla="*/ 442926 h 1387475"/>
              <a:gd name="T76" fmla="*/ 1351280 w 2006600"/>
              <a:gd name="T77" fmla="*/ 329022 h 1387475"/>
              <a:gd name="T78" fmla="*/ 1232853 w 2006600"/>
              <a:gd name="T79" fmla="*/ 244625 h 1387475"/>
              <a:gd name="T80" fmla="*/ 1092517 w 2006600"/>
              <a:gd name="T81" fmla="*/ 197349 h 1387475"/>
              <a:gd name="T82" fmla="*/ 1067117 w 2006600"/>
              <a:gd name="T83" fmla="*/ 2221 h 1387475"/>
              <a:gd name="T84" fmla="*/ 1316355 w 2006600"/>
              <a:gd name="T85" fmla="*/ 48227 h 1387475"/>
              <a:gd name="T86" fmla="*/ 1546543 w 2006600"/>
              <a:gd name="T87" fmla="*/ 149440 h 1387475"/>
              <a:gd name="T88" fmla="*/ 1745297 w 2006600"/>
              <a:gd name="T89" fmla="*/ 297611 h 1387475"/>
              <a:gd name="T90" fmla="*/ 1900555 w 2006600"/>
              <a:gd name="T91" fmla="*/ 485442 h 1387475"/>
              <a:gd name="T92" fmla="*/ 2000885 w 2006600"/>
              <a:gd name="T93" fmla="*/ 704684 h 1387475"/>
              <a:gd name="T94" fmla="*/ 1921510 w 2006600"/>
              <a:gd name="T95" fmla="*/ 911552 h 1387475"/>
              <a:gd name="T96" fmla="*/ 1774507 w 2006600"/>
              <a:gd name="T97" fmla="*/ 1088913 h 1387475"/>
              <a:gd name="T98" fmla="*/ 1582103 w 2006600"/>
              <a:gd name="T99" fmla="*/ 1231055 h 1387475"/>
              <a:gd name="T100" fmla="*/ 1356677 w 2006600"/>
              <a:gd name="T101" fmla="*/ 1331316 h 1387475"/>
              <a:gd name="T102" fmla="*/ 1109345 w 2006600"/>
              <a:gd name="T103" fmla="*/ 1382399 h 1387475"/>
              <a:gd name="T104" fmla="*/ 852805 w 2006600"/>
              <a:gd name="T105" fmla="*/ 1377639 h 1387475"/>
              <a:gd name="T106" fmla="*/ 611187 w 2006600"/>
              <a:gd name="T107" fmla="*/ 1317990 h 1387475"/>
              <a:gd name="T108" fmla="*/ 397510 w 2006600"/>
              <a:gd name="T109" fmla="*/ 1210114 h 1387475"/>
              <a:gd name="T110" fmla="*/ 216852 w 2006600"/>
              <a:gd name="T111" fmla="*/ 1061309 h 1387475"/>
              <a:gd name="T112" fmla="*/ 75882 w 2006600"/>
              <a:gd name="T113" fmla="*/ 879189 h 1387475"/>
              <a:gd name="T114" fmla="*/ 22225 w 2006600"/>
              <a:gd name="T115" fmla="*/ 666610 h 1387475"/>
              <a:gd name="T116" fmla="*/ 140970 w 2006600"/>
              <a:gd name="T117" fmla="*/ 451810 h 1387475"/>
              <a:gd name="T118" fmla="*/ 302260 w 2006600"/>
              <a:gd name="T119" fmla="*/ 270324 h 1387475"/>
              <a:gd name="T120" fmla="*/ 500380 w 2006600"/>
              <a:gd name="T121" fmla="*/ 128817 h 1387475"/>
              <a:gd name="T122" fmla="*/ 728980 w 2006600"/>
              <a:gd name="T123" fmla="*/ 36487 h 1387475"/>
              <a:gd name="T124" fmla="*/ 981393 w 2006600"/>
              <a:gd name="T125" fmla="*/ 317 h 1387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006600" h="1387475">
                <a:moveTo>
                  <a:pt x="1003300" y="323850"/>
                </a:moveTo>
                <a:lnTo>
                  <a:pt x="1019520" y="324168"/>
                </a:lnTo>
                <a:lnTo>
                  <a:pt x="1035740" y="325120"/>
                </a:lnTo>
                <a:lnTo>
                  <a:pt x="1031924" y="332423"/>
                </a:lnTo>
                <a:lnTo>
                  <a:pt x="1028425" y="339090"/>
                </a:lnTo>
                <a:lnTo>
                  <a:pt x="1025245" y="346075"/>
                </a:lnTo>
                <a:lnTo>
                  <a:pt x="1022065" y="353378"/>
                </a:lnTo>
                <a:lnTo>
                  <a:pt x="1019202" y="360680"/>
                </a:lnTo>
                <a:lnTo>
                  <a:pt x="1016658" y="367983"/>
                </a:lnTo>
                <a:lnTo>
                  <a:pt x="1014113" y="375285"/>
                </a:lnTo>
                <a:lnTo>
                  <a:pt x="1011887" y="383223"/>
                </a:lnTo>
                <a:lnTo>
                  <a:pt x="1009661" y="391160"/>
                </a:lnTo>
                <a:lnTo>
                  <a:pt x="1008071" y="398780"/>
                </a:lnTo>
                <a:lnTo>
                  <a:pt x="1006480" y="406718"/>
                </a:lnTo>
                <a:lnTo>
                  <a:pt x="1005526" y="414655"/>
                </a:lnTo>
                <a:lnTo>
                  <a:pt x="1004572" y="422910"/>
                </a:lnTo>
                <a:lnTo>
                  <a:pt x="1003618" y="430848"/>
                </a:lnTo>
                <a:lnTo>
                  <a:pt x="1003300" y="439103"/>
                </a:lnTo>
                <a:lnTo>
                  <a:pt x="1003300" y="447358"/>
                </a:lnTo>
                <a:lnTo>
                  <a:pt x="1003618" y="460058"/>
                </a:lnTo>
                <a:lnTo>
                  <a:pt x="1004572" y="472758"/>
                </a:lnTo>
                <a:lnTo>
                  <a:pt x="1006162" y="485140"/>
                </a:lnTo>
                <a:lnTo>
                  <a:pt x="1008389" y="497205"/>
                </a:lnTo>
                <a:lnTo>
                  <a:pt x="1011251" y="509270"/>
                </a:lnTo>
                <a:lnTo>
                  <a:pt x="1014432" y="521018"/>
                </a:lnTo>
                <a:lnTo>
                  <a:pt x="1018248" y="532448"/>
                </a:lnTo>
                <a:lnTo>
                  <a:pt x="1022701" y="543560"/>
                </a:lnTo>
                <a:lnTo>
                  <a:pt x="1027471" y="554673"/>
                </a:lnTo>
                <a:lnTo>
                  <a:pt x="1033196" y="565150"/>
                </a:lnTo>
                <a:lnTo>
                  <a:pt x="1038921" y="575628"/>
                </a:lnTo>
                <a:lnTo>
                  <a:pt x="1045600" y="585470"/>
                </a:lnTo>
                <a:lnTo>
                  <a:pt x="1052597" y="595313"/>
                </a:lnTo>
                <a:lnTo>
                  <a:pt x="1059594" y="604838"/>
                </a:lnTo>
                <a:lnTo>
                  <a:pt x="1067545" y="613728"/>
                </a:lnTo>
                <a:lnTo>
                  <a:pt x="1075814" y="622300"/>
                </a:lnTo>
                <a:lnTo>
                  <a:pt x="1084401" y="630555"/>
                </a:lnTo>
                <a:lnTo>
                  <a:pt x="1093306" y="638175"/>
                </a:lnTo>
                <a:lnTo>
                  <a:pt x="1102848" y="645478"/>
                </a:lnTo>
                <a:lnTo>
                  <a:pt x="1112389" y="652463"/>
                </a:lnTo>
                <a:lnTo>
                  <a:pt x="1122566" y="658813"/>
                </a:lnTo>
                <a:lnTo>
                  <a:pt x="1132744" y="664845"/>
                </a:lnTo>
                <a:lnTo>
                  <a:pt x="1143557" y="670243"/>
                </a:lnTo>
                <a:lnTo>
                  <a:pt x="1154689" y="675323"/>
                </a:lnTo>
                <a:lnTo>
                  <a:pt x="1165820" y="679450"/>
                </a:lnTo>
                <a:lnTo>
                  <a:pt x="1177270" y="683578"/>
                </a:lnTo>
                <a:lnTo>
                  <a:pt x="1189037" y="686753"/>
                </a:lnTo>
                <a:lnTo>
                  <a:pt x="1201123" y="689610"/>
                </a:lnTo>
                <a:lnTo>
                  <a:pt x="1213209" y="691833"/>
                </a:lnTo>
                <a:lnTo>
                  <a:pt x="1225613" y="693420"/>
                </a:lnTo>
                <a:lnTo>
                  <a:pt x="1238016" y="694055"/>
                </a:lnTo>
                <a:lnTo>
                  <a:pt x="1251056" y="694690"/>
                </a:lnTo>
                <a:lnTo>
                  <a:pt x="1259325" y="694690"/>
                </a:lnTo>
                <a:lnTo>
                  <a:pt x="1267276" y="694055"/>
                </a:lnTo>
                <a:lnTo>
                  <a:pt x="1275545" y="693420"/>
                </a:lnTo>
                <a:lnTo>
                  <a:pt x="1283815" y="692468"/>
                </a:lnTo>
                <a:lnTo>
                  <a:pt x="1291766" y="691198"/>
                </a:lnTo>
                <a:lnTo>
                  <a:pt x="1299399" y="689928"/>
                </a:lnTo>
                <a:lnTo>
                  <a:pt x="1307350" y="688023"/>
                </a:lnTo>
                <a:lnTo>
                  <a:pt x="1315301" y="686118"/>
                </a:lnTo>
                <a:lnTo>
                  <a:pt x="1322616" y="683895"/>
                </a:lnTo>
                <a:lnTo>
                  <a:pt x="1330249" y="681355"/>
                </a:lnTo>
                <a:lnTo>
                  <a:pt x="1337564" y="678815"/>
                </a:lnTo>
                <a:lnTo>
                  <a:pt x="1345197" y="675958"/>
                </a:lnTo>
                <a:lnTo>
                  <a:pt x="1352194" y="672783"/>
                </a:lnTo>
                <a:lnTo>
                  <a:pt x="1359509" y="669608"/>
                </a:lnTo>
                <a:lnTo>
                  <a:pt x="1366188" y="666115"/>
                </a:lnTo>
                <a:lnTo>
                  <a:pt x="1372867" y="661988"/>
                </a:lnTo>
                <a:lnTo>
                  <a:pt x="1374139" y="678498"/>
                </a:lnTo>
                <a:lnTo>
                  <a:pt x="1374775" y="694690"/>
                </a:lnTo>
                <a:lnTo>
                  <a:pt x="1374457" y="704215"/>
                </a:lnTo>
                <a:lnTo>
                  <a:pt x="1374139" y="713740"/>
                </a:lnTo>
                <a:lnTo>
                  <a:pt x="1373821" y="722948"/>
                </a:lnTo>
                <a:lnTo>
                  <a:pt x="1372549" y="732790"/>
                </a:lnTo>
                <a:lnTo>
                  <a:pt x="1371595" y="741998"/>
                </a:lnTo>
                <a:lnTo>
                  <a:pt x="1370640" y="751205"/>
                </a:lnTo>
                <a:lnTo>
                  <a:pt x="1368732" y="760413"/>
                </a:lnTo>
                <a:lnTo>
                  <a:pt x="1366824" y="769303"/>
                </a:lnTo>
                <a:lnTo>
                  <a:pt x="1365234" y="778193"/>
                </a:lnTo>
                <a:lnTo>
                  <a:pt x="1363007" y="787083"/>
                </a:lnTo>
                <a:lnTo>
                  <a:pt x="1360463" y="795973"/>
                </a:lnTo>
                <a:lnTo>
                  <a:pt x="1357919" y="804863"/>
                </a:lnTo>
                <a:lnTo>
                  <a:pt x="1355056" y="813435"/>
                </a:lnTo>
                <a:lnTo>
                  <a:pt x="1351876" y="822008"/>
                </a:lnTo>
                <a:lnTo>
                  <a:pt x="1348695" y="830580"/>
                </a:lnTo>
                <a:lnTo>
                  <a:pt x="1345515" y="839153"/>
                </a:lnTo>
                <a:lnTo>
                  <a:pt x="1342017" y="847408"/>
                </a:lnTo>
                <a:lnTo>
                  <a:pt x="1337882" y="855663"/>
                </a:lnTo>
                <a:lnTo>
                  <a:pt x="1334065" y="863283"/>
                </a:lnTo>
                <a:lnTo>
                  <a:pt x="1329931" y="871538"/>
                </a:lnTo>
                <a:lnTo>
                  <a:pt x="1325478" y="879158"/>
                </a:lnTo>
                <a:lnTo>
                  <a:pt x="1321026" y="886778"/>
                </a:lnTo>
                <a:lnTo>
                  <a:pt x="1316255" y="894398"/>
                </a:lnTo>
                <a:lnTo>
                  <a:pt x="1311166" y="901700"/>
                </a:lnTo>
                <a:lnTo>
                  <a:pt x="1306396" y="909320"/>
                </a:lnTo>
                <a:lnTo>
                  <a:pt x="1300989" y="916305"/>
                </a:lnTo>
                <a:lnTo>
                  <a:pt x="1289857" y="930276"/>
                </a:lnTo>
                <a:lnTo>
                  <a:pt x="1278090" y="943928"/>
                </a:lnTo>
                <a:lnTo>
                  <a:pt x="1266004" y="956628"/>
                </a:lnTo>
                <a:lnTo>
                  <a:pt x="1252964" y="969011"/>
                </a:lnTo>
                <a:lnTo>
                  <a:pt x="1239606" y="980758"/>
                </a:lnTo>
                <a:lnTo>
                  <a:pt x="1225295" y="991553"/>
                </a:lnTo>
                <a:lnTo>
                  <a:pt x="1218297" y="996951"/>
                </a:lnTo>
                <a:lnTo>
                  <a:pt x="1210983" y="1002031"/>
                </a:lnTo>
                <a:lnTo>
                  <a:pt x="1203667" y="1006793"/>
                </a:lnTo>
                <a:lnTo>
                  <a:pt x="1195716" y="1011873"/>
                </a:lnTo>
                <a:lnTo>
                  <a:pt x="1188083" y="1016318"/>
                </a:lnTo>
                <a:lnTo>
                  <a:pt x="1180450" y="1020763"/>
                </a:lnTo>
                <a:lnTo>
                  <a:pt x="1172499" y="1024573"/>
                </a:lnTo>
                <a:lnTo>
                  <a:pt x="1164230" y="1029018"/>
                </a:lnTo>
                <a:lnTo>
                  <a:pt x="1155961" y="1032511"/>
                </a:lnTo>
                <a:lnTo>
                  <a:pt x="1148010" y="1036003"/>
                </a:lnTo>
                <a:lnTo>
                  <a:pt x="1139423" y="1039813"/>
                </a:lnTo>
                <a:lnTo>
                  <a:pt x="1131154" y="1042988"/>
                </a:lnTo>
                <a:lnTo>
                  <a:pt x="1122566" y="1046163"/>
                </a:lnTo>
                <a:lnTo>
                  <a:pt x="1113661" y="1048703"/>
                </a:lnTo>
                <a:lnTo>
                  <a:pt x="1105074" y="1051561"/>
                </a:lnTo>
                <a:lnTo>
                  <a:pt x="1096169" y="1053466"/>
                </a:lnTo>
                <a:lnTo>
                  <a:pt x="1087264" y="1056006"/>
                </a:lnTo>
                <a:lnTo>
                  <a:pt x="1078358" y="1057911"/>
                </a:lnTo>
                <a:lnTo>
                  <a:pt x="1069135" y="1059498"/>
                </a:lnTo>
                <a:lnTo>
                  <a:pt x="1059594" y="1061086"/>
                </a:lnTo>
                <a:lnTo>
                  <a:pt x="1050370" y="1062356"/>
                </a:lnTo>
                <a:lnTo>
                  <a:pt x="1041147" y="1063626"/>
                </a:lnTo>
                <a:lnTo>
                  <a:pt x="1031924" y="1064261"/>
                </a:lnTo>
                <a:lnTo>
                  <a:pt x="1022383" y="1064896"/>
                </a:lnTo>
                <a:lnTo>
                  <a:pt x="1012841" y="1065213"/>
                </a:lnTo>
                <a:lnTo>
                  <a:pt x="1003300" y="1065213"/>
                </a:lnTo>
                <a:lnTo>
                  <a:pt x="993759" y="1065213"/>
                </a:lnTo>
                <a:lnTo>
                  <a:pt x="984218" y="1064896"/>
                </a:lnTo>
                <a:lnTo>
                  <a:pt x="974676" y="1064261"/>
                </a:lnTo>
                <a:lnTo>
                  <a:pt x="965135" y="1063626"/>
                </a:lnTo>
                <a:lnTo>
                  <a:pt x="955912" y="1062356"/>
                </a:lnTo>
                <a:lnTo>
                  <a:pt x="946688" y="1061086"/>
                </a:lnTo>
                <a:lnTo>
                  <a:pt x="937783" y="1059498"/>
                </a:lnTo>
                <a:lnTo>
                  <a:pt x="928560" y="1057911"/>
                </a:lnTo>
                <a:lnTo>
                  <a:pt x="919655" y="1056006"/>
                </a:lnTo>
                <a:lnTo>
                  <a:pt x="910750" y="1053466"/>
                </a:lnTo>
                <a:lnTo>
                  <a:pt x="901526" y="1051561"/>
                </a:lnTo>
                <a:lnTo>
                  <a:pt x="892621" y="1048703"/>
                </a:lnTo>
                <a:lnTo>
                  <a:pt x="884034" y="1046163"/>
                </a:lnTo>
                <a:lnTo>
                  <a:pt x="875765" y="1042988"/>
                </a:lnTo>
                <a:lnTo>
                  <a:pt x="867178" y="1039813"/>
                </a:lnTo>
                <a:lnTo>
                  <a:pt x="858908" y="1036003"/>
                </a:lnTo>
                <a:lnTo>
                  <a:pt x="850321" y="1032511"/>
                </a:lnTo>
                <a:lnTo>
                  <a:pt x="842370" y="1029018"/>
                </a:lnTo>
                <a:lnTo>
                  <a:pt x="834101" y="1024573"/>
                </a:lnTo>
                <a:lnTo>
                  <a:pt x="826468" y="1020763"/>
                </a:lnTo>
                <a:lnTo>
                  <a:pt x="818517" y="1016318"/>
                </a:lnTo>
                <a:lnTo>
                  <a:pt x="810566" y="1011873"/>
                </a:lnTo>
                <a:lnTo>
                  <a:pt x="803251" y="1006793"/>
                </a:lnTo>
                <a:lnTo>
                  <a:pt x="795618" y="1002031"/>
                </a:lnTo>
                <a:lnTo>
                  <a:pt x="788303" y="996951"/>
                </a:lnTo>
                <a:lnTo>
                  <a:pt x="780988" y="991553"/>
                </a:lnTo>
                <a:lnTo>
                  <a:pt x="767312" y="980758"/>
                </a:lnTo>
                <a:lnTo>
                  <a:pt x="753636" y="969011"/>
                </a:lnTo>
                <a:lnTo>
                  <a:pt x="740914" y="956628"/>
                </a:lnTo>
                <a:lnTo>
                  <a:pt x="728192" y="943928"/>
                </a:lnTo>
                <a:lnTo>
                  <a:pt x="716743" y="930276"/>
                </a:lnTo>
                <a:lnTo>
                  <a:pt x="705929" y="916305"/>
                </a:lnTo>
                <a:lnTo>
                  <a:pt x="700523" y="909320"/>
                </a:lnTo>
                <a:lnTo>
                  <a:pt x="695434" y="901700"/>
                </a:lnTo>
                <a:lnTo>
                  <a:pt x="690345" y="894398"/>
                </a:lnTo>
                <a:lnTo>
                  <a:pt x="685893" y="886778"/>
                </a:lnTo>
                <a:lnTo>
                  <a:pt x="681122" y="879158"/>
                </a:lnTo>
                <a:lnTo>
                  <a:pt x="676669" y="871538"/>
                </a:lnTo>
                <a:lnTo>
                  <a:pt x="672535" y="863283"/>
                </a:lnTo>
                <a:lnTo>
                  <a:pt x="668718" y="855663"/>
                </a:lnTo>
                <a:lnTo>
                  <a:pt x="664902" y="847408"/>
                </a:lnTo>
                <a:lnTo>
                  <a:pt x="661085" y="839153"/>
                </a:lnTo>
                <a:lnTo>
                  <a:pt x="657587" y="830580"/>
                </a:lnTo>
                <a:lnTo>
                  <a:pt x="654406" y="822008"/>
                </a:lnTo>
                <a:lnTo>
                  <a:pt x="651544" y="813435"/>
                </a:lnTo>
                <a:lnTo>
                  <a:pt x="648682" y="804863"/>
                </a:lnTo>
                <a:lnTo>
                  <a:pt x="645819" y="795973"/>
                </a:lnTo>
                <a:lnTo>
                  <a:pt x="643593" y="787083"/>
                </a:lnTo>
                <a:lnTo>
                  <a:pt x="641367" y="778193"/>
                </a:lnTo>
                <a:lnTo>
                  <a:pt x="639458" y="769303"/>
                </a:lnTo>
                <a:lnTo>
                  <a:pt x="637550" y="760413"/>
                </a:lnTo>
                <a:lnTo>
                  <a:pt x="636278" y="751205"/>
                </a:lnTo>
                <a:lnTo>
                  <a:pt x="634688" y="741998"/>
                </a:lnTo>
                <a:lnTo>
                  <a:pt x="633734" y="732790"/>
                </a:lnTo>
                <a:lnTo>
                  <a:pt x="633097" y="722948"/>
                </a:lnTo>
                <a:lnTo>
                  <a:pt x="632143" y="713740"/>
                </a:lnTo>
                <a:lnTo>
                  <a:pt x="631825" y="704215"/>
                </a:lnTo>
                <a:lnTo>
                  <a:pt x="631825" y="694690"/>
                </a:lnTo>
                <a:lnTo>
                  <a:pt x="631825" y="684848"/>
                </a:lnTo>
                <a:lnTo>
                  <a:pt x="632143" y="675640"/>
                </a:lnTo>
                <a:lnTo>
                  <a:pt x="633097" y="666115"/>
                </a:lnTo>
                <a:lnTo>
                  <a:pt x="633734" y="656908"/>
                </a:lnTo>
                <a:lnTo>
                  <a:pt x="634688" y="647383"/>
                </a:lnTo>
                <a:lnTo>
                  <a:pt x="636278" y="638175"/>
                </a:lnTo>
                <a:lnTo>
                  <a:pt x="637550" y="628968"/>
                </a:lnTo>
                <a:lnTo>
                  <a:pt x="639458" y="620078"/>
                </a:lnTo>
                <a:lnTo>
                  <a:pt x="641367" y="610870"/>
                </a:lnTo>
                <a:lnTo>
                  <a:pt x="643593" y="601980"/>
                </a:lnTo>
                <a:lnTo>
                  <a:pt x="645819" y="593090"/>
                </a:lnTo>
                <a:lnTo>
                  <a:pt x="648682" y="584518"/>
                </a:lnTo>
                <a:lnTo>
                  <a:pt x="651544" y="575628"/>
                </a:lnTo>
                <a:lnTo>
                  <a:pt x="654406" y="567055"/>
                </a:lnTo>
                <a:lnTo>
                  <a:pt x="657587" y="558800"/>
                </a:lnTo>
                <a:lnTo>
                  <a:pt x="661085" y="550228"/>
                </a:lnTo>
                <a:lnTo>
                  <a:pt x="664902" y="541973"/>
                </a:lnTo>
                <a:lnTo>
                  <a:pt x="668718" y="534035"/>
                </a:lnTo>
                <a:lnTo>
                  <a:pt x="672535" y="525780"/>
                </a:lnTo>
                <a:lnTo>
                  <a:pt x="676669" y="517843"/>
                </a:lnTo>
                <a:lnTo>
                  <a:pt x="681122" y="509905"/>
                </a:lnTo>
                <a:lnTo>
                  <a:pt x="685893" y="502603"/>
                </a:lnTo>
                <a:lnTo>
                  <a:pt x="690345" y="494665"/>
                </a:lnTo>
                <a:lnTo>
                  <a:pt x="695434" y="487363"/>
                </a:lnTo>
                <a:lnTo>
                  <a:pt x="700523" y="480060"/>
                </a:lnTo>
                <a:lnTo>
                  <a:pt x="705929" y="472758"/>
                </a:lnTo>
                <a:lnTo>
                  <a:pt x="716743" y="458788"/>
                </a:lnTo>
                <a:lnTo>
                  <a:pt x="728192" y="445135"/>
                </a:lnTo>
                <a:lnTo>
                  <a:pt x="740914" y="432435"/>
                </a:lnTo>
                <a:lnTo>
                  <a:pt x="753636" y="420370"/>
                </a:lnTo>
                <a:lnTo>
                  <a:pt x="767312" y="408623"/>
                </a:lnTo>
                <a:lnTo>
                  <a:pt x="780988" y="397510"/>
                </a:lnTo>
                <a:lnTo>
                  <a:pt x="788303" y="392113"/>
                </a:lnTo>
                <a:lnTo>
                  <a:pt x="795618" y="387033"/>
                </a:lnTo>
                <a:lnTo>
                  <a:pt x="803251" y="382270"/>
                </a:lnTo>
                <a:lnTo>
                  <a:pt x="810566" y="377508"/>
                </a:lnTo>
                <a:lnTo>
                  <a:pt x="818517" y="373063"/>
                </a:lnTo>
                <a:lnTo>
                  <a:pt x="826468" y="368618"/>
                </a:lnTo>
                <a:lnTo>
                  <a:pt x="834101" y="364490"/>
                </a:lnTo>
                <a:lnTo>
                  <a:pt x="842370" y="360363"/>
                </a:lnTo>
                <a:lnTo>
                  <a:pt x="850321" y="356553"/>
                </a:lnTo>
                <a:lnTo>
                  <a:pt x="858908" y="353060"/>
                </a:lnTo>
                <a:lnTo>
                  <a:pt x="867178" y="349885"/>
                </a:lnTo>
                <a:lnTo>
                  <a:pt x="875765" y="346710"/>
                </a:lnTo>
                <a:lnTo>
                  <a:pt x="884034" y="343218"/>
                </a:lnTo>
                <a:lnTo>
                  <a:pt x="892621" y="340360"/>
                </a:lnTo>
                <a:lnTo>
                  <a:pt x="901526" y="338138"/>
                </a:lnTo>
                <a:lnTo>
                  <a:pt x="910750" y="335598"/>
                </a:lnTo>
                <a:lnTo>
                  <a:pt x="919655" y="333375"/>
                </a:lnTo>
                <a:lnTo>
                  <a:pt x="928560" y="331470"/>
                </a:lnTo>
                <a:lnTo>
                  <a:pt x="937783" y="329883"/>
                </a:lnTo>
                <a:lnTo>
                  <a:pt x="946688" y="327978"/>
                </a:lnTo>
                <a:lnTo>
                  <a:pt x="955912" y="327025"/>
                </a:lnTo>
                <a:lnTo>
                  <a:pt x="965135" y="326073"/>
                </a:lnTo>
                <a:lnTo>
                  <a:pt x="974676" y="324803"/>
                </a:lnTo>
                <a:lnTo>
                  <a:pt x="984218" y="324485"/>
                </a:lnTo>
                <a:lnTo>
                  <a:pt x="993759" y="324168"/>
                </a:lnTo>
                <a:lnTo>
                  <a:pt x="1003300" y="323850"/>
                </a:lnTo>
                <a:close/>
                <a:moveTo>
                  <a:pt x="990283" y="189417"/>
                </a:moveTo>
                <a:lnTo>
                  <a:pt x="977265" y="190052"/>
                </a:lnTo>
                <a:lnTo>
                  <a:pt x="964565" y="190687"/>
                </a:lnTo>
                <a:lnTo>
                  <a:pt x="951865" y="191956"/>
                </a:lnTo>
                <a:lnTo>
                  <a:pt x="939165" y="193225"/>
                </a:lnTo>
                <a:lnTo>
                  <a:pt x="926465" y="195129"/>
                </a:lnTo>
                <a:lnTo>
                  <a:pt x="914083" y="197349"/>
                </a:lnTo>
                <a:lnTo>
                  <a:pt x="901383" y="199888"/>
                </a:lnTo>
                <a:lnTo>
                  <a:pt x="889318" y="202109"/>
                </a:lnTo>
                <a:lnTo>
                  <a:pt x="877253" y="205282"/>
                </a:lnTo>
                <a:lnTo>
                  <a:pt x="865188" y="208772"/>
                </a:lnTo>
                <a:lnTo>
                  <a:pt x="853440" y="212262"/>
                </a:lnTo>
                <a:lnTo>
                  <a:pt x="841693" y="216069"/>
                </a:lnTo>
                <a:lnTo>
                  <a:pt x="829945" y="219877"/>
                </a:lnTo>
                <a:lnTo>
                  <a:pt x="818515" y="224319"/>
                </a:lnTo>
                <a:lnTo>
                  <a:pt x="807085" y="228760"/>
                </a:lnTo>
                <a:lnTo>
                  <a:pt x="795655" y="233837"/>
                </a:lnTo>
                <a:lnTo>
                  <a:pt x="784543" y="239231"/>
                </a:lnTo>
                <a:lnTo>
                  <a:pt x="773748" y="244625"/>
                </a:lnTo>
                <a:lnTo>
                  <a:pt x="762953" y="250336"/>
                </a:lnTo>
                <a:lnTo>
                  <a:pt x="752158" y="256364"/>
                </a:lnTo>
                <a:lnTo>
                  <a:pt x="741680" y="262392"/>
                </a:lnTo>
                <a:lnTo>
                  <a:pt x="731203" y="269055"/>
                </a:lnTo>
                <a:lnTo>
                  <a:pt x="721360" y="275401"/>
                </a:lnTo>
                <a:lnTo>
                  <a:pt x="711200" y="282698"/>
                </a:lnTo>
                <a:lnTo>
                  <a:pt x="701358" y="289679"/>
                </a:lnTo>
                <a:lnTo>
                  <a:pt x="691833" y="297293"/>
                </a:lnTo>
                <a:lnTo>
                  <a:pt x="682308" y="304591"/>
                </a:lnTo>
                <a:lnTo>
                  <a:pt x="673100" y="312523"/>
                </a:lnTo>
                <a:lnTo>
                  <a:pt x="663893" y="320772"/>
                </a:lnTo>
                <a:lnTo>
                  <a:pt x="655003" y="329022"/>
                </a:lnTo>
                <a:lnTo>
                  <a:pt x="646430" y="337588"/>
                </a:lnTo>
                <a:lnTo>
                  <a:pt x="637858" y="346155"/>
                </a:lnTo>
                <a:lnTo>
                  <a:pt x="629602" y="355039"/>
                </a:lnTo>
                <a:lnTo>
                  <a:pt x="621665" y="363923"/>
                </a:lnTo>
                <a:lnTo>
                  <a:pt x="613727" y="373124"/>
                </a:lnTo>
                <a:lnTo>
                  <a:pt x="606107" y="382642"/>
                </a:lnTo>
                <a:lnTo>
                  <a:pt x="598805" y="392161"/>
                </a:lnTo>
                <a:lnTo>
                  <a:pt x="591502" y="401997"/>
                </a:lnTo>
                <a:lnTo>
                  <a:pt x="584835" y="411832"/>
                </a:lnTo>
                <a:lnTo>
                  <a:pt x="578167" y="422303"/>
                </a:lnTo>
                <a:lnTo>
                  <a:pt x="571817" y="432456"/>
                </a:lnTo>
                <a:lnTo>
                  <a:pt x="565150" y="442926"/>
                </a:lnTo>
                <a:lnTo>
                  <a:pt x="559435" y="453396"/>
                </a:lnTo>
                <a:lnTo>
                  <a:pt x="553720" y="464501"/>
                </a:lnTo>
                <a:lnTo>
                  <a:pt x="548005" y="475289"/>
                </a:lnTo>
                <a:lnTo>
                  <a:pt x="543242" y="486711"/>
                </a:lnTo>
                <a:lnTo>
                  <a:pt x="538162" y="497499"/>
                </a:lnTo>
                <a:lnTo>
                  <a:pt x="533400" y="508921"/>
                </a:lnTo>
                <a:lnTo>
                  <a:pt x="529272" y="520660"/>
                </a:lnTo>
                <a:lnTo>
                  <a:pt x="525145" y="532082"/>
                </a:lnTo>
                <a:lnTo>
                  <a:pt x="521017" y="543822"/>
                </a:lnTo>
                <a:lnTo>
                  <a:pt x="517525" y="555878"/>
                </a:lnTo>
                <a:lnTo>
                  <a:pt x="514350" y="568252"/>
                </a:lnTo>
                <a:lnTo>
                  <a:pt x="511492" y="580309"/>
                </a:lnTo>
                <a:lnTo>
                  <a:pt x="508635" y="592366"/>
                </a:lnTo>
                <a:lnTo>
                  <a:pt x="506412" y="604740"/>
                </a:lnTo>
                <a:lnTo>
                  <a:pt x="504190" y="617114"/>
                </a:lnTo>
                <a:lnTo>
                  <a:pt x="502602" y="629805"/>
                </a:lnTo>
                <a:lnTo>
                  <a:pt x="501015" y="642496"/>
                </a:lnTo>
                <a:lnTo>
                  <a:pt x="500062" y="654870"/>
                </a:lnTo>
                <a:lnTo>
                  <a:pt x="499110" y="668196"/>
                </a:lnTo>
                <a:lnTo>
                  <a:pt x="498792" y="680888"/>
                </a:lnTo>
                <a:lnTo>
                  <a:pt x="498157" y="693896"/>
                </a:lnTo>
                <a:lnTo>
                  <a:pt x="498792" y="706905"/>
                </a:lnTo>
                <a:lnTo>
                  <a:pt x="499110" y="719596"/>
                </a:lnTo>
                <a:lnTo>
                  <a:pt x="500062" y="732605"/>
                </a:lnTo>
                <a:lnTo>
                  <a:pt x="501015" y="745296"/>
                </a:lnTo>
                <a:lnTo>
                  <a:pt x="502602" y="758304"/>
                </a:lnTo>
                <a:lnTo>
                  <a:pt x="504190" y="770678"/>
                </a:lnTo>
                <a:lnTo>
                  <a:pt x="506412" y="783052"/>
                </a:lnTo>
                <a:lnTo>
                  <a:pt x="508635" y="795426"/>
                </a:lnTo>
                <a:lnTo>
                  <a:pt x="511492" y="807800"/>
                </a:lnTo>
                <a:lnTo>
                  <a:pt x="514350" y="819857"/>
                </a:lnTo>
                <a:lnTo>
                  <a:pt x="517525" y="831914"/>
                </a:lnTo>
                <a:lnTo>
                  <a:pt x="521017" y="843653"/>
                </a:lnTo>
                <a:lnTo>
                  <a:pt x="525145" y="855393"/>
                </a:lnTo>
                <a:lnTo>
                  <a:pt x="529272" y="867132"/>
                </a:lnTo>
                <a:lnTo>
                  <a:pt x="533400" y="878554"/>
                </a:lnTo>
                <a:lnTo>
                  <a:pt x="538162" y="889977"/>
                </a:lnTo>
                <a:lnTo>
                  <a:pt x="543242" y="901399"/>
                </a:lnTo>
                <a:lnTo>
                  <a:pt x="548005" y="912186"/>
                </a:lnTo>
                <a:lnTo>
                  <a:pt x="553720" y="923291"/>
                </a:lnTo>
                <a:lnTo>
                  <a:pt x="559435" y="934079"/>
                </a:lnTo>
                <a:lnTo>
                  <a:pt x="565150" y="944549"/>
                </a:lnTo>
                <a:lnTo>
                  <a:pt x="571817" y="955337"/>
                </a:lnTo>
                <a:lnTo>
                  <a:pt x="578167" y="965807"/>
                </a:lnTo>
                <a:lnTo>
                  <a:pt x="584835" y="975643"/>
                </a:lnTo>
                <a:lnTo>
                  <a:pt x="591502" y="985479"/>
                </a:lnTo>
                <a:lnTo>
                  <a:pt x="598805" y="995632"/>
                </a:lnTo>
                <a:lnTo>
                  <a:pt x="606107" y="1005150"/>
                </a:lnTo>
                <a:lnTo>
                  <a:pt x="613727" y="1014351"/>
                </a:lnTo>
                <a:lnTo>
                  <a:pt x="621665" y="1023552"/>
                </a:lnTo>
                <a:lnTo>
                  <a:pt x="629602" y="1033071"/>
                </a:lnTo>
                <a:lnTo>
                  <a:pt x="637858" y="1041955"/>
                </a:lnTo>
                <a:lnTo>
                  <a:pt x="646430" y="1050521"/>
                </a:lnTo>
                <a:lnTo>
                  <a:pt x="655003" y="1059088"/>
                </a:lnTo>
                <a:lnTo>
                  <a:pt x="663893" y="1067020"/>
                </a:lnTo>
                <a:lnTo>
                  <a:pt x="673100" y="1074952"/>
                </a:lnTo>
                <a:lnTo>
                  <a:pt x="682308" y="1082884"/>
                </a:lnTo>
                <a:lnTo>
                  <a:pt x="691833" y="1090499"/>
                </a:lnTo>
                <a:lnTo>
                  <a:pt x="701358" y="1098114"/>
                </a:lnTo>
                <a:lnTo>
                  <a:pt x="711200" y="1105094"/>
                </a:lnTo>
                <a:lnTo>
                  <a:pt x="721360" y="1112074"/>
                </a:lnTo>
                <a:lnTo>
                  <a:pt x="731203" y="1118737"/>
                </a:lnTo>
                <a:lnTo>
                  <a:pt x="741680" y="1125083"/>
                </a:lnTo>
                <a:lnTo>
                  <a:pt x="752158" y="1131111"/>
                </a:lnTo>
                <a:lnTo>
                  <a:pt x="762953" y="1137139"/>
                </a:lnTo>
                <a:lnTo>
                  <a:pt x="773748" y="1142850"/>
                </a:lnTo>
                <a:lnTo>
                  <a:pt x="784543" y="1148562"/>
                </a:lnTo>
                <a:lnTo>
                  <a:pt x="795655" y="1153638"/>
                </a:lnTo>
                <a:lnTo>
                  <a:pt x="807085" y="1158715"/>
                </a:lnTo>
                <a:lnTo>
                  <a:pt x="818515" y="1163157"/>
                </a:lnTo>
                <a:lnTo>
                  <a:pt x="829945" y="1167599"/>
                </a:lnTo>
                <a:lnTo>
                  <a:pt x="841693" y="1171723"/>
                </a:lnTo>
                <a:lnTo>
                  <a:pt x="853440" y="1175531"/>
                </a:lnTo>
                <a:lnTo>
                  <a:pt x="865188" y="1179338"/>
                </a:lnTo>
                <a:lnTo>
                  <a:pt x="877253" y="1182511"/>
                </a:lnTo>
                <a:lnTo>
                  <a:pt x="889318" y="1185366"/>
                </a:lnTo>
                <a:lnTo>
                  <a:pt x="901383" y="1188222"/>
                </a:lnTo>
                <a:lnTo>
                  <a:pt x="914083" y="1190126"/>
                </a:lnTo>
                <a:lnTo>
                  <a:pt x="926465" y="1192347"/>
                </a:lnTo>
                <a:lnTo>
                  <a:pt x="939165" y="1194250"/>
                </a:lnTo>
                <a:lnTo>
                  <a:pt x="951865" y="1195519"/>
                </a:lnTo>
                <a:lnTo>
                  <a:pt x="964565" y="1196788"/>
                </a:lnTo>
                <a:lnTo>
                  <a:pt x="977265" y="1197740"/>
                </a:lnTo>
                <a:lnTo>
                  <a:pt x="990283" y="1198058"/>
                </a:lnTo>
                <a:lnTo>
                  <a:pt x="1003300" y="1198375"/>
                </a:lnTo>
                <a:lnTo>
                  <a:pt x="1016317" y="1198058"/>
                </a:lnTo>
                <a:lnTo>
                  <a:pt x="1029335" y="1197740"/>
                </a:lnTo>
                <a:lnTo>
                  <a:pt x="1042035" y="1196788"/>
                </a:lnTo>
                <a:lnTo>
                  <a:pt x="1055053" y="1195519"/>
                </a:lnTo>
                <a:lnTo>
                  <a:pt x="1067435" y="1194250"/>
                </a:lnTo>
                <a:lnTo>
                  <a:pt x="1079817" y="1192347"/>
                </a:lnTo>
                <a:lnTo>
                  <a:pt x="1092517" y="1190126"/>
                </a:lnTo>
                <a:lnTo>
                  <a:pt x="1104900" y="1188222"/>
                </a:lnTo>
                <a:lnTo>
                  <a:pt x="1116965" y="1185366"/>
                </a:lnTo>
                <a:lnTo>
                  <a:pt x="1129347" y="1182511"/>
                </a:lnTo>
                <a:lnTo>
                  <a:pt x="1141095" y="1179338"/>
                </a:lnTo>
                <a:lnTo>
                  <a:pt x="1153160" y="1175531"/>
                </a:lnTo>
                <a:lnTo>
                  <a:pt x="1164907" y="1171723"/>
                </a:lnTo>
                <a:lnTo>
                  <a:pt x="1176973" y="1167599"/>
                </a:lnTo>
                <a:lnTo>
                  <a:pt x="1188085" y="1163157"/>
                </a:lnTo>
                <a:lnTo>
                  <a:pt x="1199515" y="1158715"/>
                </a:lnTo>
                <a:lnTo>
                  <a:pt x="1210945" y="1153638"/>
                </a:lnTo>
                <a:lnTo>
                  <a:pt x="1222057" y="1148562"/>
                </a:lnTo>
                <a:lnTo>
                  <a:pt x="1232853" y="1142850"/>
                </a:lnTo>
                <a:lnTo>
                  <a:pt x="1243647" y="1137139"/>
                </a:lnTo>
                <a:lnTo>
                  <a:pt x="1254443" y="1131111"/>
                </a:lnTo>
                <a:lnTo>
                  <a:pt x="1264920" y="1125083"/>
                </a:lnTo>
                <a:lnTo>
                  <a:pt x="1275080" y="1118737"/>
                </a:lnTo>
                <a:lnTo>
                  <a:pt x="1285557" y="1112074"/>
                </a:lnTo>
                <a:lnTo>
                  <a:pt x="1295400" y="1105094"/>
                </a:lnTo>
                <a:lnTo>
                  <a:pt x="1304925" y="1098114"/>
                </a:lnTo>
                <a:lnTo>
                  <a:pt x="1314767" y="1090499"/>
                </a:lnTo>
                <a:lnTo>
                  <a:pt x="1324293" y="1082884"/>
                </a:lnTo>
                <a:lnTo>
                  <a:pt x="1333500" y="1074952"/>
                </a:lnTo>
                <a:lnTo>
                  <a:pt x="1342390" y="1067020"/>
                </a:lnTo>
                <a:lnTo>
                  <a:pt x="1351280" y="1059088"/>
                </a:lnTo>
                <a:lnTo>
                  <a:pt x="1359853" y="1050521"/>
                </a:lnTo>
                <a:lnTo>
                  <a:pt x="1368425" y="1041955"/>
                </a:lnTo>
                <a:lnTo>
                  <a:pt x="1376680" y="1033071"/>
                </a:lnTo>
                <a:lnTo>
                  <a:pt x="1384935" y="1023552"/>
                </a:lnTo>
                <a:lnTo>
                  <a:pt x="1392555" y="1014351"/>
                </a:lnTo>
                <a:lnTo>
                  <a:pt x="1400175" y="1005150"/>
                </a:lnTo>
                <a:lnTo>
                  <a:pt x="1407477" y="995632"/>
                </a:lnTo>
                <a:lnTo>
                  <a:pt x="1414780" y="985479"/>
                </a:lnTo>
                <a:lnTo>
                  <a:pt x="1421765" y="975643"/>
                </a:lnTo>
                <a:lnTo>
                  <a:pt x="1428433" y="965807"/>
                </a:lnTo>
                <a:lnTo>
                  <a:pt x="1435100" y="955337"/>
                </a:lnTo>
                <a:lnTo>
                  <a:pt x="1441133" y="944549"/>
                </a:lnTo>
                <a:lnTo>
                  <a:pt x="1447165" y="934079"/>
                </a:lnTo>
                <a:lnTo>
                  <a:pt x="1452880" y="923291"/>
                </a:lnTo>
                <a:lnTo>
                  <a:pt x="1458277" y="912186"/>
                </a:lnTo>
                <a:lnTo>
                  <a:pt x="1463675" y="901399"/>
                </a:lnTo>
                <a:lnTo>
                  <a:pt x="1468437" y="889977"/>
                </a:lnTo>
                <a:lnTo>
                  <a:pt x="1473200" y="878554"/>
                </a:lnTo>
                <a:lnTo>
                  <a:pt x="1477327" y="867132"/>
                </a:lnTo>
                <a:lnTo>
                  <a:pt x="1481455" y="855393"/>
                </a:lnTo>
                <a:lnTo>
                  <a:pt x="1485265" y="843653"/>
                </a:lnTo>
                <a:lnTo>
                  <a:pt x="1488757" y="831914"/>
                </a:lnTo>
                <a:lnTo>
                  <a:pt x="1491933" y="819857"/>
                </a:lnTo>
                <a:lnTo>
                  <a:pt x="1495107" y="807800"/>
                </a:lnTo>
                <a:lnTo>
                  <a:pt x="1497647" y="795426"/>
                </a:lnTo>
                <a:lnTo>
                  <a:pt x="1500187" y="783052"/>
                </a:lnTo>
                <a:lnTo>
                  <a:pt x="1502410" y="770678"/>
                </a:lnTo>
                <a:lnTo>
                  <a:pt x="1503997" y="758304"/>
                </a:lnTo>
                <a:lnTo>
                  <a:pt x="1505585" y="745296"/>
                </a:lnTo>
                <a:lnTo>
                  <a:pt x="1506537" y="732605"/>
                </a:lnTo>
                <a:lnTo>
                  <a:pt x="1507490" y="719596"/>
                </a:lnTo>
                <a:lnTo>
                  <a:pt x="1508125" y="706905"/>
                </a:lnTo>
                <a:lnTo>
                  <a:pt x="1508125" y="693896"/>
                </a:lnTo>
                <a:lnTo>
                  <a:pt x="1508125" y="680888"/>
                </a:lnTo>
                <a:lnTo>
                  <a:pt x="1507490" y="668196"/>
                </a:lnTo>
                <a:lnTo>
                  <a:pt x="1506537" y="654870"/>
                </a:lnTo>
                <a:lnTo>
                  <a:pt x="1505585" y="642496"/>
                </a:lnTo>
                <a:lnTo>
                  <a:pt x="1503997" y="629805"/>
                </a:lnTo>
                <a:lnTo>
                  <a:pt x="1502410" y="617114"/>
                </a:lnTo>
                <a:lnTo>
                  <a:pt x="1500187" y="604740"/>
                </a:lnTo>
                <a:lnTo>
                  <a:pt x="1497647" y="592366"/>
                </a:lnTo>
                <a:lnTo>
                  <a:pt x="1495107" y="580309"/>
                </a:lnTo>
                <a:lnTo>
                  <a:pt x="1491933" y="568252"/>
                </a:lnTo>
                <a:lnTo>
                  <a:pt x="1488757" y="555878"/>
                </a:lnTo>
                <a:lnTo>
                  <a:pt x="1485265" y="543822"/>
                </a:lnTo>
                <a:lnTo>
                  <a:pt x="1481455" y="532082"/>
                </a:lnTo>
                <a:lnTo>
                  <a:pt x="1477327" y="520660"/>
                </a:lnTo>
                <a:lnTo>
                  <a:pt x="1473200" y="508921"/>
                </a:lnTo>
                <a:lnTo>
                  <a:pt x="1468437" y="497499"/>
                </a:lnTo>
                <a:lnTo>
                  <a:pt x="1463675" y="486711"/>
                </a:lnTo>
                <a:lnTo>
                  <a:pt x="1458277" y="475289"/>
                </a:lnTo>
                <a:lnTo>
                  <a:pt x="1452880" y="464501"/>
                </a:lnTo>
                <a:lnTo>
                  <a:pt x="1447165" y="453396"/>
                </a:lnTo>
                <a:lnTo>
                  <a:pt x="1441133" y="442926"/>
                </a:lnTo>
                <a:lnTo>
                  <a:pt x="1435100" y="432456"/>
                </a:lnTo>
                <a:lnTo>
                  <a:pt x="1428433" y="422303"/>
                </a:lnTo>
                <a:lnTo>
                  <a:pt x="1421765" y="411832"/>
                </a:lnTo>
                <a:lnTo>
                  <a:pt x="1414780" y="401997"/>
                </a:lnTo>
                <a:lnTo>
                  <a:pt x="1407477" y="392161"/>
                </a:lnTo>
                <a:lnTo>
                  <a:pt x="1400175" y="382642"/>
                </a:lnTo>
                <a:lnTo>
                  <a:pt x="1392555" y="373124"/>
                </a:lnTo>
                <a:lnTo>
                  <a:pt x="1384935" y="363923"/>
                </a:lnTo>
                <a:lnTo>
                  <a:pt x="1376680" y="355039"/>
                </a:lnTo>
                <a:lnTo>
                  <a:pt x="1368425" y="346155"/>
                </a:lnTo>
                <a:lnTo>
                  <a:pt x="1359853" y="337588"/>
                </a:lnTo>
                <a:lnTo>
                  <a:pt x="1351280" y="329022"/>
                </a:lnTo>
                <a:lnTo>
                  <a:pt x="1342390" y="320772"/>
                </a:lnTo>
                <a:lnTo>
                  <a:pt x="1333500" y="312523"/>
                </a:lnTo>
                <a:lnTo>
                  <a:pt x="1324293" y="304591"/>
                </a:lnTo>
                <a:lnTo>
                  <a:pt x="1314767" y="297293"/>
                </a:lnTo>
                <a:lnTo>
                  <a:pt x="1304925" y="289679"/>
                </a:lnTo>
                <a:lnTo>
                  <a:pt x="1295400" y="282698"/>
                </a:lnTo>
                <a:lnTo>
                  <a:pt x="1285557" y="275401"/>
                </a:lnTo>
                <a:lnTo>
                  <a:pt x="1275080" y="269055"/>
                </a:lnTo>
                <a:lnTo>
                  <a:pt x="1264920" y="262392"/>
                </a:lnTo>
                <a:lnTo>
                  <a:pt x="1254443" y="256364"/>
                </a:lnTo>
                <a:lnTo>
                  <a:pt x="1243647" y="250336"/>
                </a:lnTo>
                <a:lnTo>
                  <a:pt x="1232853" y="244625"/>
                </a:lnTo>
                <a:lnTo>
                  <a:pt x="1222057" y="239231"/>
                </a:lnTo>
                <a:lnTo>
                  <a:pt x="1210945" y="233837"/>
                </a:lnTo>
                <a:lnTo>
                  <a:pt x="1199515" y="228760"/>
                </a:lnTo>
                <a:lnTo>
                  <a:pt x="1188085" y="224319"/>
                </a:lnTo>
                <a:lnTo>
                  <a:pt x="1176973" y="219877"/>
                </a:lnTo>
                <a:lnTo>
                  <a:pt x="1164907" y="216069"/>
                </a:lnTo>
                <a:lnTo>
                  <a:pt x="1153160" y="212262"/>
                </a:lnTo>
                <a:lnTo>
                  <a:pt x="1141095" y="208772"/>
                </a:lnTo>
                <a:lnTo>
                  <a:pt x="1129347" y="205282"/>
                </a:lnTo>
                <a:lnTo>
                  <a:pt x="1116965" y="202109"/>
                </a:lnTo>
                <a:lnTo>
                  <a:pt x="1104900" y="199888"/>
                </a:lnTo>
                <a:lnTo>
                  <a:pt x="1092517" y="197349"/>
                </a:lnTo>
                <a:lnTo>
                  <a:pt x="1079817" y="195129"/>
                </a:lnTo>
                <a:lnTo>
                  <a:pt x="1067435" y="193225"/>
                </a:lnTo>
                <a:lnTo>
                  <a:pt x="1055053" y="191956"/>
                </a:lnTo>
                <a:lnTo>
                  <a:pt x="1042035" y="190687"/>
                </a:lnTo>
                <a:lnTo>
                  <a:pt x="1029335" y="190052"/>
                </a:lnTo>
                <a:lnTo>
                  <a:pt x="1016317" y="189417"/>
                </a:lnTo>
                <a:lnTo>
                  <a:pt x="1003300" y="189417"/>
                </a:lnTo>
                <a:lnTo>
                  <a:pt x="990283" y="189417"/>
                </a:lnTo>
                <a:close/>
                <a:moveTo>
                  <a:pt x="1003300" y="0"/>
                </a:moveTo>
                <a:lnTo>
                  <a:pt x="1024573" y="317"/>
                </a:lnTo>
                <a:lnTo>
                  <a:pt x="1046163" y="1269"/>
                </a:lnTo>
                <a:lnTo>
                  <a:pt x="1067117" y="2221"/>
                </a:lnTo>
                <a:lnTo>
                  <a:pt x="1088390" y="3490"/>
                </a:lnTo>
                <a:lnTo>
                  <a:pt x="1109345" y="5711"/>
                </a:lnTo>
                <a:lnTo>
                  <a:pt x="1130935" y="8249"/>
                </a:lnTo>
                <a:lnTo>
                  <a:pt x="1151890" y="11105"/>
                </a:lnTo>
                <a:lnTo>
                  <a:pt x="1172845" y="14278"/>
                </a:lnTo>
                <a:lnTo>
                  <a:pt x="1193483" y="17768"/>
                </a:lnTo>
                <a:lnTo>
                  <a:pt x="1214120" y="21892"/>
                </a:lnTo>
                <a:lnTo>
                  <a:pt x="1234757" y="26334"/>
                </a:lnTo>
                <a:lnTo>
                  <a:pt x="1255395" y="31411"/>
                </a:lnTo>
                <a:lnTo>
                  <a:pt x="1276033" y="36487"/>
                </a:lnTo>
                <a:lnTo>
                  <a:pt x="1296353" y="42199"/>
                </a:lnTo>
                <a:lnTo>
                  <a:pt x="1316355" y="48227"/>
                </a:lnTo>
                <a:lnTo>
                  <a:pt x="1336675" y="54573"/>
                </a:lnTo>
                <a:lnTo>
                  <a:pt x="1356677" y="61553"/>
                </a:lnTo>
                <a:lnTo>
                  <a:pt x="1376363" y="68850"/>
                </a:lnTo>
                <a:lnTo>
                  <a:pt x="1395730" y="76148"/>
                </a:lnTo>
                <a:lnTo>
                  <a:pt x="1415415" y="84080"/>
                </a:lnTo>
                <a:lnTo>
                  <a:pt x="1434783" y="92329"/>
                </a:lnTo>
                <a:lnTo>
                  <a:pt x="1453833" y="101213"/>
                </a:lnTo>
                <a:lnTo>
                  <a:pt x="1472883" y="110097"/>
                </a:lnTo>
                <a:lnTo>
                  <a:pt x="1491297" y="119298"/>
                </a:lnTo>
                <a:lnTo>
                  <a:pt x="1509713" y="128817"/>
                </a:lnTo>
                <a:lnTo>
                  <a:pt x="1528445" y="138970"/>
                </a:lnTo>
                <a:lnTo>
                  <a:pt x="1546543" y="149440"/>
                </a:lnTo>
                <a:lnTo>
                  <a:pt x="1564323" y="160228"/>
                </a:lnTo>
                <a:lnTo>
                  <a:pt x="1582103" y="171015"/>
                </a:lnTo>
                <a:lnTo>
                  <a:pt x="1599565" y="182437"/>
                </a:lnTo>
                <a:lnTo>
                  <a:pt x="1616710" y="194177"/>
                </a:lnTo>
                <a:lnTo>
                  <a:pt x="1633855" y="205916"/>
                </a:lnTo>
                <a:lnTo>
                  <a:pt x="1650683" y="218290"/>
                </a:lnTo>
                <a:lnTo>
                  <a:pt x="1666875" y="230664"/>
                </a:lnTo>
                <a:lnTo>
                  <a:pt x="1683067" y="243355"/>
                </a:lnTo>
                <a:lnTo>
                  <a:pt x="1698943" y="256681"/>
                </a:lnTo>
                <a:lnTo>
                  <a:pt x="1714500" y="270324"/>
                </a:lnTo>
                <a:lnTo>
                  <a:pt x="1730057" y="283650"/>
                </a:lnTo>
                <a:lnTo>
                  <a:pt x="1745297" y="297611"/>
                </a:lnTo>
                <a:lnTo>
                  <a:pt x="1759903" y="311888"/>
                </a:lnTo>
                <a:lnTo>
                  <a:pt x="1774507" y="326483"/>
                </a:lnTo>
                <a:lnTo>
                  <a:pt x="1788477" y="341396"/>
                </a:lnTo>
                <a:lnTo>
                  <a:pt x="1802130" y="356308"/>
                </a:lnTo>
                <a:lnTo>
                  <a:pt x="1815783" y="371537"/>
                </a:lnTo>
                <a:lnTo>
                  <a:pt x="1829117" y="387402"/>
                </a:lnTo>
                <a:lnTo>
                  <a:pt x="1841817" y="402948"/>
                </a:lnTo>
                <a:lnTo>
                  <a:pt x="1854200" y="419130"/>
                </a:lnTo>
                <a:lnTo>
                  <a:pt x="1866265" y="435311"/>
                </a:lnTo>
                <a:lnTo>
                  <a:pt x="1878013" y="451810"/>
                </a:lnTo>
                <a:lnTo>
                  <a:pt x="1889443" y="468309"/>
                </a:lnTo>
                <a:lnTo>
                  <a:pt x="1900555" y="485442"/>
                </a:lnTo>
                <a:lnTo>
                  <a:pt x="1911350" y="502575"/>
                </a:lnTo>
                <a:lnTo>
                  <a:pt x="1921510" y="520026"/>
                </a:lnTo>
                <a:lnTo>
                  <a:pt x="1931670" y="537793"/>
                </a:lnTo>
                <a:lnTo>
                  <a:pt x="1940877" y="555561"/>
                </a:lnTo>
                <a:lnTo>
                  <a:pt x="1950085" y="573329"/>
                </a:lnTo>
                <a:lnTo>
                  <a:pt x="1958657" y="592049"/>
                </a:lnTo>
                <a:lnTo>
                  <a:pt x="1966913" y="610134"/>
                </a:lnTo>
                <a:lnTo>
                  <a:pt x="1974533" y="628536"/>
                </a:lnTo>
                <a:lnTo>
                  <a:pt x="1981835" y="647573"/>
                </a:lnTo>
                <a:lnTo>
                  <a:pt x="1988820" y="666610"/>
                </a:lnTo>
                <a:lnTo>
                  <a:pt x="1995170" y="685647"/>
                </a:lnTo>
                <a:lnTo>
                  <a:pt x="2000885" y="704684"/>
                </a:lnTo>
                <a:lnTo>
                  <a:pt x="2006600" y="724355"/>
                </a:lnTo>
                <a:lnTo>
                  <a:pt x="2000885" y="742123"/>
                </a:lnTo>
                <a:lnTo>
                  <a:pt x="1995170" y="759891"/>
                </a:lnTo>
                <a:lnTo>
                  <a:pt x="1988820" y="777341"/>
                </a:lnTo>
                <a:lnTo>
                  <a:pt x="1981835" y="794792"/>
                </a:lnTo>
                <a:lnTo>
                  <a:pt x="1974533" y="811925"/>
                </a:lnTo>
                <a:lnTo>
                  <a:pt x="1966913" y="829058"/>
                </a:lnTo>
                <a:lnTo>
                  <a:pt x="1958657" y="845874"/>
                </a:lnTo>
                <a:lnTo>
                  <a:pt x="1950085" y="862373"/>
                </a:lnTo>
                <a:lnTo>
                  <a:pt x="1940877" y="879189"/>
                </a:lnTo>
                <a:lnTo>
                  <a:pt x="1931670" y="895053"/>
                </a:lnTo>
                <a:lnTo>
                  <a:pt x="1921510" y="911552"/>
                </a:lnTo>
                <a:lnTo>
                  <a:pt x="1911350" y="927099"/>
                </a:lnTo>
                <a:lnTo>
                  <a:pt x="1900555" y="943280"/>
                </a:lnTo>
                <a:lnTo>
                  <a:pt x="1889443" y="958510"/>
                </a:lnTo>
                <a:lnTo>
                  <a:pt x="1878013" y="973739"/>
                </a:lnTo>
                <a:lnTo>
                  <a:pt x="1866265" y="989286"/>
                </a:lnTo>
                <a:lnTo>
                  <a:pt x="1854200" y="1004198"/>
                </a:lnTo>
                <a:lnTo>
                  <a:pt x="1841817" y="1018793"/>
                </a:lnTo>
                <a:lnTo>
                  <a:pt x="1829117" y="1033388"/>
                </a:lnTo>
                <a:lnTo>
                  <a:pt x="1815783" y="1047666"/>
                </a:lnTo>
                <a:lnTo>
                  <a:pt x="1802130" y="1061309"/>
                </a:lnTo>
                <a:lnTo>
                  <a:pt x="1788477" y="1075269"/>
                </a:lnTo>
                <a:lnTo>
                  <a:pt x="1774507" y="1088913"/>
                </a:lnTo>
                <a:lnTo>
                  <a:pt x="1759903" y="1101921"/>
                </a:lnTo>
                <a:lnTo>
                  <a:pt x="1745297" y="1115247"/>
                </a:lnTo>
                <a:lnTo>
                  <a:pt x="1730057" y="1127938"/>
                </a:lnTo>
                <a:lnTo>
                  <a:pt x="1714500" y="1140312"/>
                </a:lnTo>
                <a:lnTo>
                  <a:pt x="1698943" y="1152686"/>
                </a:lnTo>
                <a:lnTo>
                  <a:pt x="1683067" y="1164743"/>
                </a:lnTo>
                <a:lnTo>
                  <a:pt x="1666875" y="1176482"/>
                </a:lnTo>
                <a:lnTo>
                  <a:pt x="1650683" y="1187905"/>
                </a:lnTo>
                <a:lnTo>
                  <a:pt x="1633855" y="1199009"/>
                </a:lnTo>
                <a:lnTo>
                  <a:pt x="1616710" y="1210114"/>
                </a:lnTo>
                <a:lnTo>
                  <a:pt x="1599565" y="1220902"/>
                </a:lnTo>
                <a:lnTo>
                  <a:pt x="1582103" y="1231055"/>
                </a:lnTo>
                <a:lnTo>
                  <a:pt x="1564323" y="1241208"/>
                </a:lnTo>
                <a:lnTo>
                  <a:pt x="1546543" y="1250726"/>
                </a:lnTo>
                <a:lnTo>
                  <a:pt x="1528445" y="1260245"/>
                </a:lnTo>
                <a:lnTo>
                  <a:pt x="1509713" y="1269763"/>
                </a:lnTo>
                <a:lnTo>
                  <a:pt x="1491297" y="1278647"/>
                </a:lnTo>
                <a:lnTo>
                  <a:pt x="1472883" y="1287214"/>
                </a:lnTo>
                <a:lnTo>
                  <a:pt x="1453833" y="1295146"/>
                </a:lnTo>
                <a:lnTo>
                  <a:pt x="1434783" y="1303078"/>
                </a:lnTo>
                <a:lnTo>
                  <a:pt x="1415415" y="1310693"/>
                </a:lnTo>
                <a:lnTo>
                  <a:pt x="1395730" y="1317990"/>
                </a:lnTo>
                <a:lnTo>
                  <a:pt x="1376363" y="1324653"/>
                </a:lnTo>
                <a:lnTo>
                  <a:pt x="1356677" y="1331316"/>
                </a:lnTo>
                <a:lnTo>
                  <a:pt x="1336675" y="1337662"/>
                </a:lnTo>
                <a:lnTo>
                  <a:pt x="1316355" y="1343373"/>
                </a:lnTo>
                <a:lnTo>
                  <a:pt x="1296353" y="1349084"/>
                </a:lnTo>
                <a:lnTo>
                  <a:pt x="1276033" y="1354478"/>
                </a:lnTo>
                <a:lnTo>
                  <a:pt x="1255395" y="1358920"/>
                </a:lnTo>
                <a:lnTo>
                  <a:pt x="1234757" y="1363679"/>
                </a:lnTo>
                <a:lnTo>
                  <a:pt x="1214120" y="1367486"/>
                </a:lnTo>
                <a:lnTo>
                  <a:pt x="1193483" y="1371294"/>
                </a:lnTo>
                <a:lnTo>
                  <a:pt x="1172845" y="1374784"/>
                </a:lnTo>
                <a:lnTo>
                  <a:pt x="1151890" y="1377639"/>
                </a:lnTo>
                <a:lnTo>
                  <a:pt x="1130935" y="1380178"/>
                </a:lnTo>
                <a:lnTo>
                  <a:pt x="1109345" y="1382399"/>
                </a:lnTo>
                <a:lnTo>
                  <a:pt x="1088390" y="1384302"/>
                </a:lnTo>
                <a:lnTo>
                  <a:pt x="1067117" y="1385571"/>
                </a:lnTo>
                <a:lnTo>
                  <a:pt x="1046163" y="1386840"/>
                </a:lnTo>
                <a:lnTo>
                  <a:pt x="1024573" y="1387475"/>
                </a:lnTo>
                <a:lnTo>
                  <a:pt x="1003300" y="1387475"/>
                </a:lnTo>
                <a:lnTo>
                  <a:pt x="981393" y="1387475"/>
                </a:lnTo>
                <a:lnTo>
                  <a:pt x="959485" y="1386840"/>
                </a:lnTo>
                <a:lnTo>
                  <a:pt x="937895" y="1385571"/>
                </a:lnTo>
                <a:lnTo>
                  <a:pt x="916305" y="1384302"/>
                </a:lnTo>
                <a:lnTo>
                  <a:pt x="895033" y="1382399"/>
                </a:lnTo>
                <a:lnTo>
                  <a:pt x="873760" y="1380178"/>
                </a:lnTo>
                <a:lnTo>
                  <a:pt x="852805" y="1377639"/>
                </a:lnTo>
                <a:lnTo>
                  <a:pt x="831533" y="1374784"/>
                </a:lnTo>
                <a:lnTo>
                  <a:pt x="810578" y="1371294"/>
                </a:lnTo>
                <a:lnTo>
                  <a:pt x="789940" y="1367486"/>
                </a:lnTo>
                <a:lnTo>
                  <a:pt x="769303" y="1363679"/>
                </a:lnTo>
                <a:lnTo>
                  <a:pt x="748983" y="1358920"/>
                </a:lnTo>
                <a:lnTo>
                  <a:pt x="728980" y="1354478"/>
                </a:lnTo>
                <a:lnTo>
                  <a:pt x="708660" y="1349084"/>
                </a:lnTo>
                <a:lnTo>
                  <a:pt x="689293" y="1343373"/>
                </a:lnTo>
                <a:lnTo>
                  <a:pt x="669290" y="1337662"/>
                </a:lnTo>
                <a:lnTo>
                  <a:pt x="649605" y="1331316"/>
                </a:lnTo>
                <a:lnTo>
                  <a:pt x="630555" y="1324653"/>
                </a:lnTo>
                <a:lnTo>
                  <a:pt x="611187" y="1317990"/>
                </a:lnTo>
                <a:lnTo>
                  <a:pt x="592455" y="1310693"/>
                </a:lnTo>
                <a:lnTo>
                  <a:pt x="573722" y="1303078"/>
                </a:lnTo>
                <a:lnTo>
                  <a:pt x="554990" y="1295146"/>
                </a:lnTo>
                <a:lnTo>
                  <a:pt x="536892" y="1287214"/>
                </a:lnTo>
                <a:lnTo>
                  <a:pt x="518477" y="1278647"/>
                </a:lnTo>
                <a:lnTo>
                  <a:pt x="500380" y="1269763"/>
                </a:lnTo>
                <a:lnTo>
                  <a:pt x="482917" y="1260245"/>
                </a:lnTo>
                <a:lnTo>
                  <a:pt x="465137" y="1250726"/>
                </a:lnTo>
                <a:lnTo>
                  <a:pt x="447992" y="1241208"/>
                </a:lnTo>
                <a:lnTo>
                  <a:pt x="430847" y="1231055"/>
                </a:lnTo>
                <a:lnTo>
                  <a:pt x="414020" y="1220902"/>
                </a:lnTo>
                <a:lnTo>
                  <a:pt x="397510" y="1210114"/>
                </a:lnTo>
                <a:lnTo>
                  <a:pt x="381000" y="1199009"/>
                </a:lnTo>
                <a:lnTo>
                  <a:pt x="364807" y="1187905"/>
                </a:lnTo>
                <a:lnTo>
                  <a:pt x="348615" y="1176482"/>
                </a:lnTo>
                <a:lnTo>
                  <a:pt x="333057" y="1164743"/>
                </a:lnTo>
                <a:lnTo>
                  <a:pt x="317817" y="1152686"/>
                </a:lnTo>
                <a:lnTo>
                  <a:pt x="302260" y="1140312"/>
                </a:lnTo>
                <a:lnTo>
                  <a:pt x="287337" y="1127938"/>
                </a:lnTo>
                <a:lnTo>
                  <a:pt x="272732" y="1115247"/>
                </a:lnTo>
                <a:lnTo>
                  <a:pt x="258445" y="1101921"/>
                </a:lnTo>
                <a:lnTo>
                  <a:pt x="244475" y="1088913"/>
                </a:lnTo>
                <a:lnTo>
                  <a:pt x="230505" y="1075269"/>
                </a:lnTo>
                <a:lnTo>
                  <a:pt x="216852" y="1061309"/>
                </a:lnTo>
                <a:lnTo>
                  <a:pt x="203517" y="1047666"/>
                </a:lnTo>
                <a:lnTo>
                  <a:pt x="190182" y="1033388"/>
                </a:lnTo>
                <a:lnTo>
                  <a:pt x="177800" y="1018793"/>
                </a:lnTo>
                <a:lnTo>
                  <a:pt x="164782" y="1004198"/>
                </a:lnTo>
                <a:lnTo>
                  <a:pt x="152717" y="989286"/>
                </a:lnTo>
                <a:lnTo>
                  <a:pt x="140970" y="973739"/>
                </a:lnTo>
                <a:lnTo>
                  <a:pt x="129222" y="958510"/>
                </a:lnTo>
                <a:lnTo>
                  <a:pt x="117792" y="943280"/>
                </a:lnTo>
                <a:lnTo>
                  <a:pt x="106997" y="927099"/>
                </a:lnTo>
                <a:lnTo>
                  <a:pt x="96202" y="911552"/>
                </a:lnTo>
                <a:lnTo>
                  <a:pt x="85725" y="895053"/>
                </a:lnTo>
                <a:lnTo>
                  <a:pt x="75882" y="879189"/>
                </a:lnTo>
                <a:lnTo>
                  <a:pt x="66040" y="862373"/>
                </a:lnTo>
                <a:lnTo>
                  <a:pt x="56515" y="845874"/>
                </a:lnTo>
                <a:lnTo>
                  <a:pt x="47307" y="829058"/>
                </a:lnTo>
                <a:lnTo>
                  <a:pt x="38735" y="811925"/>
                </a:lnTo>
                <a:lnTo>
                  <a:pt x="30162" y="794792"/>
                </a:lnTo>
                <a:lnTo>
                  <a:pt x="22225" y="777341"/>
                </a:lnTo>
                <a:lnTo>
                  <a:pt x="14287" y="759891"/>
                </a:lnTo>
                <a:lnTo>
                  <a:pt x="6667" y="742123"/>
                </a:lnTo>
                <a:lnTo>
                  <a:pt x="0" y="724355"/>
                </a:lnTo>
                <a:lnTo>
                  <a:pt x="6667" y="704684"/>
                </a:lnTo>
                <a:lnTo>
                  <a:pt x="14287" y="685647"/>
                </a:lnTo>
                <a:lnTo>
                  <a:pt x="22225" y="666610"/>
                </a:lnTo>
                <a:lnTo>
                  <a:pt x="30162" y="647573"/>
                </a:lnTo>
                <a:lnTo>
                  <a:pt x="38735" y="628536"/>
                </a:lnTo>
                <a:lnTo>
                  <a:pt x="47307" y="610134"/>
                </a:lnTo>
                <a:lnTo>
                  <a:pt x="56515" y="592049"/>
                </a:lnTo>
                <a:lnTo>
                  <a:pt x="66040" y="573329"/>
                </a:lnTo>
                <a:lnTo>
                  <a:pt x="75882" y="555561"/>
                </a:lnTo>
                <a:lnTo>
                  <a:pt x="85725" y="537793"/>
                </a:lnTo>
                <a:lnTo>
                  <a:pt x="96202" y="520026"/>
                </a:lnTo>
                <a:lnTo>
                  <a:pt x="106997" y="502575"/>
                </a:lnTo>
                <a:lnTo>
                  <a:pt x="117792" y="485442"/>
                </a:lnTo>
                <a:lnTo>
                  <a:pt x="129222" y="468309"/>
                </a:lnTo>
                <a:lnTo>
                  <a:pt x="140970" y="451810"/>
                </a:lnTo>
                <a:lnTo>
                  <a:pt x="152717" y="435311"/>
                </a:lnTo>
                <a:lnTo>
                  <a:pt x="164782" y="419130"/>
                </a:lnTo>
                <a:lnTo>
                  <a:pt x="177800" y="402948"/>
                </a:lnTo>
                <a:lnTo>
                  <a:pt x="190182" y="387402"/>
                </a:lnTo>
                <a:lnTo>
                  <a:pt x="203517" y="371537"/>
                </a:lnTo>
                <a:lnTo>
                  <a:pt x="216852" y="356308"/>
                </a:lnTo>
                <a:lnTo>
                  <a:pt x="230505" y="341396"/>
                </a:lnTo>
                <a:lnTo>
                  <a:pt x="244475" y="326483"/>
                </a:lnTo>
                <a:lnTo>
                  <a:pt x="258445" y="311888"/>
                </a:lnTo>
                <a:lnTo>
                  <a:pt x="272732" y="297611"/>
                </a:lnTo>
                <a:lnTo>
                  <a:pt x="287337" y="283650"/>
                </a:lnTo>
                <a:lnTo>
                  <a:pt x="302260" y="270324"/>
                </a:lnTo>
                <a:lnTo>
                  <a:pt x="317817" y="256681"/>
                </a:lnTo>
                <a:lnTo>
                  <a:pt x="333057" y="243355"/>
                </a:lnTo>
                <a:lnTo>
                  <a:pt x="348615" y="230664"/>
                </a:lnTo>
                <a:lnTo>
                  <a:pt x="364807" y="218290"/>
                </a:lnTo>
                <a:lnTo>
                  <a:pt x="381000" y="205916"/>
                </a:lnTo>
                <a:lnTo>
                  <a:pt x="397510" y="194177"/>
                </a:lnTo>
                <a:lnTo>
                  <a:pt x="414020" y="182437"/>
                </a:lnTo>
                <a:lnTo>
                  <a:pt x="430847" y="171015"/>
                </a:lnTo>
                <a:lnTo>
                  <a:pt x="447992" y="160228"/>
                </a:lnTo>
                <a:lnTo>
                  <a:pt x="465137" y="149440"/>
                </a:lnTo>
                <a:lnTo>
                  <a:pt x="482917" y="138970"/>
                </a:lnTo>
                <a:lnTo>
                  <a:pt x="500380" y="128817"/>
                </a:lnTo>
                <a:lnTo>
                  <a:pt x="518477" y="119298"/>
                </a:lnTo>
                <a:lnTo>
                  <a:pt x="536892" y="110097"/>
                </a:lnTo>
                <a:lnTo>
                  <a:pt x="554990" y="101213"/>
                </a:lnTo>
                <a:lnTo>
                  <a:pt x="573722" y="92329"/>
                </a:lnTo>
                <a:lnTo>
                  <a:pt x="592455" y="84080"/>
                </a:lnTo>
                <a:lnTo>
                  <a:pt x="611187" y="76148"/>
                </a:lnTo>
                <a:lnTo>
                  <a:pt x="630555" y="68850"/>
                </a:lnTo>
                <a:lnTo>
                  <a:pt x="649605" y="61553"/>
                </a:lnTo>
                <a:lnTo>
                  <a:pt x="669290" y="54573"/>
                </a:lnTo>
                <a:lnTo>
                  <a:pt x="689293" y="48227"/>
                </a:lnTo>
                <a:lnTo>
                  <a:pt x="708660" y="42199"/>
                </a:lnTo>
                <a:lnTo>
                  <a:pt x="728980" y="36487"/>
                </a:lnTo>
                <a:lnTo>
                  <a:pt x="748983" y="31411"/>
                </a:lnTo>
                <a:lnTo>
                  <a:pt x="769303" y="26334"/>
                </a:lnTo>
                <a:lnTo>
                  <a:pt x="789940" y="21892"/>
                </a:lnTo>
                <a:lnTo>
                  <a:pt x="810578" y="17768"/>
                </a:lnTo>
                <a:lnTo>
                  <a:pt x="831533" y="14278"/>
                </a:lnTo>
                <a:lnTo>
                  <a:pt x="852805" y="11105"/>
                </a:lnTo>
                <a:lnTo>
                  <a:pt x="873760" y="8249"/>
                </a:lnTo>
                <a:lnTo>
                  <a:pt x="895033" y="5711"/>
                </a:lnTo>
                <a:lnTo>
                  <a:pt x="916305" y="3490"/>
                </a:lnTo>
                <a:lnTo>
                  <a:pt x="937895" y="2221"/>
                </a:lnTo>
                <a:lnTo>
                  <a:pt x="959485" y="1269"/>
                </a:lnTo>
                <a:lnTo>
                  <a:pt x="981393" y="317"/>
                </a:lnTo>
                <a:lnTo>
                  <a:pt x="10033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4.2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中心极限定理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110"/>
          <p:cNvSpPr>
            <a:spLocks noChangeArrowheads="1"/>
          </p:cNvSpPr>
          <p:nvPr/>
        </p:nvSpPr>
        <p:spPr bwMode="auto">
          <a:xfrm>
            <a:off x="2520152" y="2041873"/>
            <a:ext cx="3362325" cy="3111500"/>
          </a:xfrm>
          <a:prstGeom prst="rect">
            <a:avLst/>
          </a:prstGeom>
          <a:noFill/>
          <a:ln>
            <a:noFill/>
          </a:ln>
        </p:spPr>
        <p:txBody>
          <a:bodyPr lIns="63505" tIns="31753" rIns="63505" bIns="31753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kumimoji="0" lang="zh-CN" altLang="en-US" sz="2200" dirty="0">
                <a:latin typeface="+mn-ea"/>
                <a:ea typeface="+mn-ea"/>
              </a:rPr>
              <a:t>子弹和炮弹的弹着点 </a:t>
            </a:r>
            <a:endParaRPr kumimoji="0" lang="zh-CN" altLang="en-US" sz="2200" dirty="0">
              <a:latin typeface="+mn-ea"/>
              <a:ea typeface="+mn-ea"/>
            </a:endParaRPr>
          </a:p>
          <a:p>
            <a:pPr>
              <a:spcAft>
                <a:spcPts val="0"/>
              </a:spcAft>
              <a:defRPr/>
            </a:pPr>
            <a:r>
              <a:rPr kumimoji="0" lang="zh-CN" altLang="en-US" sz="2200" dirty="0">
                <a:latin typeface="+mn-ea"/>
                <a:ea typeface="+mn-ea"/>
              </a:rPr>
              <a:t>测量误差</a:t>
            </a:r>
            <a:endParaRPr kumimoji="0" lang="zh-CN" altLang="en-US" sz="2200" dirty="0">
              <a:latin typeface="+mn-ea"/>
              <a:ea typeface="+mn-ea"/>
            </a:endParaRPr>
          </a:p>
          <a:p>
            <a:pPr>
              <a:spcAft>
                <a:spcPts val="0"/>
              </a:spcAft>
              <a:defRPr/>
            </a:pPr>
            <a:r>
              <a:rPr kumimoji="0" lang="zh-CN" altLang="en-US" sz="2200" dirty="0">
                <a:latin typeface="+mn-ea"/>
                <a:ea typeface="+mn-ea"/>
              </a:rPr>
              <a:t>一个班级的课程考试成绩</a:t>
            </a:r>
            <a:endParaRPr kumimoji="0" lang="en-US" altLang="zh-CN" sz="2200" dirty="0">
              <a:latin typeface="+mn-ea"/>
              <a:ea typeface="+mn-ea"/>
            </a:endParaRPr>
          </a:p>
          <a:p>
            <a:pPr>
              <a:spcAft>
                <a:spcPts val="0"/>
              </a:spcAft>
              <a:defRPr/>
            </a:pPr>
            <a:r>
              <a:rPr kumimoji="0" lang="zh-CN" altLang="en-US" sz="2200" dirty="0">
                <a:latin typeface="+mn-ea"/>
                <a:ea typeface="+mn-ea"/>
              </a:rPr>
              <a:t>人的身高和体重</a:t>
            </a:r>
            <a:endParaRPr kumimoji="0" lang="zh-CN" altLang="en-US" sz="2200" dirty="0">
              <a:latin typeface="+mn-ea"/>
              <a:ea typeface="+mn-ea"/>
            </a:endParaRPr>
          </a:p>
          <a:p>
            <a:pPr>
              <a:spcAft>
                <a:spcPts val="0"/>
              </a:spcAft>
              <a:defRPr/>
            </a:pPr>
            <a:r>
              <a:rPr kumimoji="0" lang="zh-CN" altLang="en-US" sz="2200" dirty="0">
                <a:latin typeface="+mn-ea"/>
                <a:ea typeface="+mn-ea"/>
              </a:rPr>
              <a:t>一个城市的日平均耗电量</a:t>
            </a:r>
            <a:endParaRPr kumimoji="0" lang="zh-CN" altLang="en-US" sz="2200" dirty="0">
              <a:latin typeface="+mn-ea"/>
              <a:ea typeface="+mn-ea"/>
            </a:endParaRPr>
          </a:p>
          <a:p>
            <a:pPr>
              <a:spcAft>
                <a:spcPts val="0"/>
              </a:spcAft>
              <a:defRPr/>
            </a:pPr>
            <a:r>
              <a:rPr kumimoji="0" lang="zh-CN" altLang="en-US" sz="2200" dirty="0">
                <a:latin typeface="+mn-ea"/>
                <a:ea typeface="+mn-ea"/>
              </a:rPr>
              <a:t>一个地区的家庭年收入</a:t>
            </a:r>
            <a:endParaRPr kumimoji="0" lang="zh-CN" altLang="en-US" sz="2200" dirty="0">
              <a:latin typeface="+mn-ea"/>
              <a:ea typeface="+mn-ea"/>
            </a:endParaRPr>
          </a:p>
          <a:p>
            <a:pPr>
              <a:spcAft>
                <a:spcPts val="0"/>
              </a:spcAft>
              <a:defRPr/>
            </a:pPr>
            <a:r>
              <a:rPr kumimoji="0" lang="zh-CN" altLang="en-US" sz="2200" dirty="0">
                <a:latin typeface="+mn-ea"/>
                <a:ea typeface="+mn-ea"/>
              </a:rPr>
              <a:t>农作物的产量</a:t>
            </a:r>
            <a:endParaRPr kumimoji="0" lang="zh-CN" altLang="en-US" sz="2200" dirty="0">
              <a:latin typeface="+mn-ea"/>
              <a:ea typeface="+mn-ea"/>
            </a:endParaRPr>
          </a:p>
          <a:p>
            <a:pPr>
              <a:spcAft>
                <a:spcPts val="0"/>
              </a:spcAft>
              <a:defRPr/>
            </a:pPr>
            <a:r>
              <a:rPr kumimoji="0" lang="zh-CN" altLang="en-US" sz="2200" dirty="0">
                <a:latin typeface="+mn-ea"/>
                <a:ea typeface="+mn-ea"/>
              </a:rPr>
              <a:t>海浪的高度</a:t>
            </a:r>
            <a:endParaRPr kumimoji="0" lang="zh-CN" altLang="en-US" sz="2200" dirty="0">
              <a:latin typeface="+mn-ea"/>
              <a:ea typeface="+mn-ea"/>
            </a:endParaRPr>
          </a:p>
          <a:p>
            <a:pPr>
              <a:spcAft>
                <a:spcPts val="0"/>
              </a:spcAft>
              <a:defRPr/>
            </a:pPr>
            <a:r>
              <a:rPr kumimoji="0" lang="en-US" altLang="zh-CN" sz="2200" dirty="0">
                <a:latin typeface="+mn-ea"/>
                <a:ea typeface="+mn-ea"/>
              </a:rPr>
              <a:t>……</a:t>
            </a:r>
            <a:endParaRPr kumimoji="0" lang="en-US" altLang="zh-CN" sz="2200" dirty="0">
              <a:latin typeface="+mn-ea"/>
              <a:ea typeface="+mn-ea"/>
            </a:endParaRPr>
          </a:p>
        </p:txBody>
      </p:sp>
      <p:sp>
        <p:nvSpPr>
          <p:cNvPr id="24" name="Rectangle 110"/>
          <p:cNvSpPr>
            <a:spLocks noChangeArrowheads="1"/>
          </p:cNvSpPr>
          <p:nvPr/>
        </p:nvSpPr>
        <p:spPr bwMode="auto">
          <a:xfrm>
            <a:off x="2072477" y="2027585"/>
            <a:ext cx="536575" cy="403225"/>
          </a:xfrm>
          <a:prstGeom prst="rect">
            <a:avLst/>
          </a:prstGeom>
          <a:noFill/>
          <a:ln>
            <a:noFill/>
          </a:ln>
        </p:spPr>
        <p:txBody>
          <a:bodyPr lIns="63505" tIns="31753" rIns="63505" bIns="31753">
            <a:spAutoFit/>
          </a:bodyPr>
          <a:lstStyle/>
          <a:p>
            <a:pPr>
              <a:defRPr/>
            </a:pPr>
            <a:r>
              <a:rPr kumimoji="0" lang="zh-CN" altLang="en-US" sz="2200" b="1" dirty="0">
                <a:solidFill>
                  <a:srgbClr val="0000FF"/>
                </a:solidFill>
                <a:latin typeface="+mn-ea"/>
                <a:ea typeface="+mn-ea"/>
              </a:rPr>
              <a:t>例</a:t>
            </a:r>
            <a:endParaRPr kumimoji="0" lang="en-US" altLang="zh-CN" sz="2200" b="1" dirty="0">
              <a:latin typeface="+mn-ea"/>
              <a:ea typeface="+mn-ea"/>
            </a:endParaRPr>
          </a:p>
        </p:txBody>
      </p:sp>
      <p:grpSp>
        <p:nvGrpSpPr>
          <p:cNvPr id="25" name="组合 24"/>
          <p:cNvGrpSpPr/>
          <p:nvPr/>
        </p:nvGrpSpPr>
        <p:grpSpPr bwMode="auto">
          <a:xfrm>
            <a:off x="996288" y="1481579"/>
            <a:ext cx="7631112" cy="401637"/>
            <a:chOff x="1595403" y="762271"/>
            <a:chExt cx="7632456" cy="402680"/>
          </a:xfrm>
        </p:grpSpPr>
        <p:sp>
          <p:nvSpPr>
            <p:cNvPr id="26" name="Rectangle 110"/>
            <p:cNvSpPr>
              <a:spLocks noChangeArrowheads="1"/>
            </p:cNvSpPr>
            <p:nvPr/>
          </p:nvSpPr>
          <p:spPr bwMode="auto">
            <a:xfrm>
              <a:off x="1828806" y="762271"/>
              <a:ext cx="7399053" cy="402680"/>
            </a:xfrm>
            <a:prstGeom prst="rect">
              <a:avLst/>
            </a:prstGeom>
            <a:noFill/>
            <a:ln>
              <a:noFill/>
            </a:ln>
          </p:spPr>
          <p:txBody>
            <a:bodyPr lIns="63505" tIns="31753" rIns="63505" bIns="31753">
              <a:spAutoFit/>
            </a:bodyPr>
            <a:lstStyle/>
            <a:p>
              <a:pPr>
                <a:defRPr/>
              </a:pPr>
              <a:r>
                <a:rPr kumimoji="0" lang="zh-CN" altLang="en-US" sz="2200" b="1" dirty="0">
                  <a:solidFill>
                    <a:srgbClr val="0000FF"/>
                  </a:solidFill>
                  <a:latin typeface="+mn-ea"/>
                  <a:ea typeface="+mn-ea"/>
                </a:rPr>
                <a:t>问题背景</a:t>
              </a:r>
              <a:r>
                <a:rPr kumimoji="0" lang="en-US" altLang="zh-CN" sz="2200" b="1" dirty="0">
                  <a:solidFill>
                    <a:srgbClr val="0000FF"/>
                  </a:solidFill>
                  <a:latin typeface="+mn-ea"/>
                  <a:ea typeface="+mn-ea"/>
                </a:rPr>
                <a:t>: </a:t>
              </a:r>
              <a:r>
                <a:rPr kumimoji="0" lang="zh-CN" altLang="zh-CN" sz="2200" dirty="0">
                  <a:latin typeface="+mn-ea"/>
                  <a:ea typeface="+mn-ea"/>
                </a:rPr>
                <a:t>自然界许多随机指标均服从或近似服</a:t>
              </a:r>
              <a:r>
                <a:rPr kumimoji="0" lang="zh-CN" altLang="en-US" sz="2200" dirty="0">
                  <a:latin typeface="+mn-ea"/>
                  <a:ea typeface="+mn-ea"/>
                </a:rPr>
                <a:t>正态分布</a:t>
              </a:r>
              <a:endParaRPr kumimoji="0" lang="en-US" altLang="zh-CN" sz="2200" dirty="0">
                <a:latin typeface="+mn-ea"/>
                <a:ea typeface="+mn-ea"/>
              </a:endParaRPr>
            </a:p>
          </p:txBody>
        </p:sp>
        <p:pic>
          <p:nvPicPr>
            <p:cNvPr id="27" name="Picture 18" descr="E:\MB001.pn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5403" y="851580"/>
              <a:ext cx="252000" cy="2730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" name="组合 8"/>
          <p:cNvGrpSpPr/>
          <p:nvPr/>
        </p:nvGrpSpPr>
        <p:grpSpPr bwMode="auto">
          <a:xfrm>
            <a:off x="996288" y="5326319"/>
            <a:ext cx="4772025" cy="403225"/>
            <a:chOff x="1019293" y="4355096"/>
            <a:chExt cx="4771908" cy="402680"/>
          </a:xfrm>
        </p:grpSpPr>
        <p:sp>
          <p:nvSpPr>
            <p:cNvPr id="29" name="Rectangle 110"/>
            <p:cNvSpPr>
              <a:spLocks noChangeArrowheads="1"/>
            </p:cNvSpPr>
            <p:nvPr/>
          </p:nvSpPr>
          <p:spPr bwMode="auto">
            <a:xfrm>
              <a:off x="1301861" y="4355096"/>
              <a:ext cx="4489340" cy="402680"/>
            </a:xfrm>
            <a:prstGeom prst="rect">
              <a:avLst/>
            </a:prstGeom>
            <a:noFill/>
            <a:ln>
              <a:noFill/>
            </a:ln>
          </p:spPr>
          <p:txBody>
            <a:bodyPr lIns="63505" tIns="31753" rIns="63505" bIns="31753">
              <a:spAutoFit/>
            </a:bodyPr>
            <a:lstStyle/>
            <a:p>
              <a:pPr>
                <a:defRPr/>
              </a:pPr>
              <a:r>
                <a:rPr kumimoji="0" lang="zh-CN" altLang="en-US" sz="2200" b="1" dirty="0">
                  <a:solidFill>
                    <a:srgbClr val="0000FF"/>
                  </a:solidFill>
                  <a:latin typeface="+mn-ea"/>
                  <a:ea typeface="+mn-ea"/>
                </a:rPr>
                <a:t>问题</a:t>
              </a:r>
              <a:r>
                <a:rPr kumimoji="0" lang="zh-CN" altLang="en-US" sz="2200" dirty="0">
                  <a:solidFill>
                    <a:srgbClr val="0000FF"/>
                  </a:solidFill>
                  <a:latin typeface="+mn-ea"/>
                  <a:ea typeface="+mn-ea"/>
                </a:rPr>
                <a:t> </a:t>
              </a:r>
              <a:r>
                <a:rPr kumimoji="0" lang="zh-CN" altLang="zh-CN" sz="2200" dirty="0">
                  <a:latin typeface="+mn-ea"/>
                  <a:ea typeface="+mn-ea"/>
                </a:rPr>
                <a:t>产生这一现象的原因是什么?</a:t>
              </a:r>
              <a:endParaRPr kumimoji="0" lang="en-US" altLang="zh-CN" sz="2200" dirty="0">
                <a:latin typeface="+mn-ea"/>
                <a:ea typeface="+mn-ea"/>
              </a:endParaRPr>
            </a:p>
          </p:txBody>
        </p:sp>
        <p:pic>
          <p:nvPicPr>
            <p:cNvPr id="30" name="Picture 18" descr="E:\MB001.pn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293" y="4434281"/>
              <a:ext cx="252000" cy="2730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4.2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中心极限定理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5" y="524111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208"/>
          <p:cNvGrpSpPr/>
          <p:nvPr/>
        </p:nvGrpSpPr>
        <p:grpSpPr bwMode="auto">
          <a:xfrm>
            <a:off x="674508" y="1221122"/>
            <a:ext cx="7419975" cy="461963"/>
            <a:chOff x="489" y="426"/>
            <a:chExt cx="6729" cy="419"/>
          </a:xfrm>
        </p:grpSpPr>
        <p:sp>
          <p:nvSpPr>
            <p:cNvPr id="6" name="Rectangle 110"/>
            <p:cNvSpPr>
              <a:spLocks noChangeArrowheads="1"/>
            </p:cNvSpPr>
            <p:nvPr/>
          </p:nvSpPr>
          <p:spPr bwMode="auto">
            <a:xfrm>
              <a:off x="489" y="426"/>
              <a:ext cx="6729" cy="419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kumimoji="0" lang="zh-CN" altLang="en-US" sz="2400" b="1" dirty="0">
                  <a:solidFill>
                    <a:srgbClr val="0000FF"/>
                  </a:solidFill>
                  <a:latin typeface="+mn-ea"/>
                  <a:ea typeface="+mn-ea"/>
                </a:rPr>
                <a:t>例</a:t>
              </a:r>
              <a:r>
                <a:rPr kumimoji="0" lang="zh-CN" altLang="en-US" sz="2400" dirty="0">
                  <a:solidFill>
                    <a:srgbClr val="0000FF"/>
                  </a:solidFill>
                  <a:latin typeface="+mn-ea"/>
                  <a:ea typeface="+mn-ea"/>
                </a:rPr>
                <a:t> </a:t>
              </a:r>
              <a:r>
                <a:rPr lang="zh-CN" altLang="en-US" sz="2400" dirty="0">
                  <a:latin typeface="+mn-ea"/>
                  <a:ea typeface="+mn-ea"/>
                </a:rPr>
                <a:t>步枪射击时</a:t>
              </a:r>
              <a:r>
                <a:rPr lang="en-US" altLang="zh-CN" sz="2400" dirty="0">
                  <a:latin typeface="+mn-ea"/>
                  <a:ea typeface="+mn-ea"/>
                </a:rPr>
                <a:t>,</a:t>
              </a:r>
              <a:r>
                <a:rPr lang="zh-CN" altLang="en-US" sz="2400" dirty="0">
                  <a:latin typeface="+mn-ea"/>
                  <a:ea typeface="+mn-ea"/>
                </a:rPr>
                <a:t>子弹落点的横向偏差   服从正态分布</a:t>
              </a:r>
              <a:r>
                <a:rPr lang="en-US" altLang="zh-CN" sz="2400" dirty="0">
                  <a:latin typeface="+mn-ea"/>
                  <a:ea typeface="+mn-ea"/>
                </a:rPr>
                <a:t>.</a:t>
              </a:r>
              <a:endParaRPr lang="en-US" altLang="zh-CN" sz="2400" dirty="0">
                <a:latin typeface="+mn-ea"/>
                <a:ea typeface="+mn-ea"/>
              </a:endParaRPr>
            </a:p>
          </p:txBody>
        </p:sp>
        <p:graphicFrame>
          <p:nvGraphicFramePr>
            <p:cNvPr id="7" name="Object 424"/>
            <p:cNvGraphicFramePr>
              <a:graphicFrameLocks noChangeAspect="1"/>
            </p:cNvGraphicFramePr>
            <p:nvPr/>
          </p:nvGraphicFramePr>
          <p:xfrm>
            <a:off x="4870" y="491"/>
            <a:ext cx="219" cy="2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548" name="公式" r:id="rId1" imgW="165100" imgH="215900" progId="Equation.3">
                    <p:embed/>
                  </p:oleObj>
                </mc:Choice>
                <mc:Fallback>
                  <p:oleObj name="公式" r:id="rId1" imgW="165100" imgH="215900" progId="Equation.3">
                    <p:embed/>
                    <p:pic>
                      <p:nvPicPr>
                        <p:cNvPr id="0" name="Object 4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70" y="491"/>
                          <a:ext cx="219" cy="2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8" name="Object 431"/>
          <p:cNvGraphicFramePr>
            <a:graphicFrameLocks noChangeAspect="1"/>
          </p:cNvGraphicFramePr>
          <p:nvPr/>
        </p:nvGraphicFramePr>
        <p:xfrm>
          <a:off x="1990546" y="3637297"/>
          <a:ext cx="652462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49" name="公式" r:id="rId3" imgW="457200" imgH="292100" progId="Equation.3">
                  <p:embed/>
                </p:oleObj>
              </mc:Choice>
              <mc:Fallback>
                <p:oleObj name="公式" r:id="rId3" imgW="457200" imgH="292100" progId="Equation.3">
                  <p:embed/>
                  <p:pic>
                    <p:nvPicPr>
                      <p:cNvPr id="0" name="Object 4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0546" y="3637297"/>
                        <a:ext cx="652462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32"/>
          <p:cNvGraphicFramePr>
            <a:graphicFrameLocks noChangeAspect="1"/>
          </p:cNvGraphicFramePr>
          <p:nvPr/>
        </p:nvGraphicFramePr>
        <p:xfrm>
          <a:off x="2584271" y="3642060"/>
          <a:ext cx="506412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50" name="公式" r:id="rId5" imgW="355600" imgH="292100" progId="Equation.3">
                  <p:embed/>
                </p:oleObj>
              </mc:Choice>
              <mc:Fallback>
                <p:oleObj name="公式" r:id="rId5" imgW="355600" imgH="292100" progId="Equation.3">
                  <p:embed/>
                  <p:pic>
                    <p:nvPicPr>
                      <p:cNvPr id="0" name="Object 4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4271" y="3642060"/>
                        <a:ext cx="506412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442" descr="C:\Users\Lenovo\Pictures\图片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096" y="2125997"/>
            <a:ext cx="1712912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43" descr="C:\Users\Lenovo\Pictures\图片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146" y="1911685"/>
            <a:ext cx="1122362" cy="11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Line 103"/>
          <p:cNvSpPr>
            <a:spLocks noChangeShapeType="1"/>
          </p:cNvSpPr>
          <p:nvPr/>
        </p:nvSpPr>
        <p:spPr bwMode="auto">
          <a:xfrm rot="120000" flipV="1">
            <a:off x="3244671" y="2402222"/>
            <a:ext cx="2854325" cy="134938"/>
          </a:xfrm>
          <a:prstGeom prst="line">
            <a:avLst/>
          </a:prstGeom>
          <a:noFill/>
          <a:ln w="19050">
            <a:solidFill>
              <a:srgbClr val="FF0000"/>
            </a:solidFill>
            <a:prstDash val="dash"/>
            <a:round/>
          </a:ln>
          <a:effectLst/>
        </p:spPr>
        <p:txBody>
          <a:bodyPr lIns="63505" tIns="31753" rIns="63505" bIns="31753" anchor="ctr">
            <a:spAutoFit/>
          </a:bodyPr>
          <a:lstStyle/>
          <a:p>
            <a:pPr algn="ctr">
              <a:defRPr/>
            </a:pPr>
            <a:endParaRPr lang="zh-CN" altLang="en-US" sz="1900">
              <a:latin typeface="+mn-ea"/>
              <a:ea typeface="+mn-ea"/>
            </a:endParaRPr>
          </a:p>
        </p:txBody>
      </p:sp>
      <p:cxnSp>
        <p:nvCxnSpPr>
          <p:cNvPr id="13" name="直接箭头连接符 12"/>
          <p:cNvCxnSpPr>
            <a:cxnSpLocks noChangeShapeType="1"/>
          </p:cNvCxnSpPr>
          <p:nvPr/>
        </p:nvCxnSpPr>
        <p:spPr bwMode="auto">
          <a:xfrm flipV="1">
            <a:off x="5827533" y="3192797"/>
            <a:ext cx="250825" cy="26988"/>
          </a:xfrm>
          <a:prstGeom prst="straightConnector1">
            <a:avLst/>
          </a:prstGeom>
          <a:noFill/>
          <a:ln w="12700" algn="ctr">
            <a:solidFill>
              <a:schemeClr val="accent1"/>
            </a:solidFill>
            <a:round/>
            <a:tailEnd type="stealth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直接箭头连接符 13"/>
          <p:cNvCxnSpPr>
            <a:cxnSpLocks noChangeShapeType="1"/>
          </p:cNvCxnSpPr>
          <p:nvPr/>
        </p:nvCxnSpPr>
        <p:spPr bwMode="auto">
          <a:xfrm rot="10800000" flipV="1">
            <a:off x="6279971" y="3151522"/>
            <a:ext cx="254000" cy="17463"/>
          </a:xfrm>
          <a:prstGeom prst="straightConnector1">
            <a:avLst/>
          </a:prstGeom>
          <a:noFill/>
          <a:ln w="12700" algn="ctr">
            <a:solidFill>
              <a:schemeClr val="accent1"/>
            </a:solidFill>
            <a:round/>
            <a:tailEnd type="stealth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5" name="组合 127"/>
          <p:cNvGrpSpPr/>
          <p:nvPr/>
        </p:nvGrpSpPr>
        <p:grpSpPr bwMode="auto">
          <a:xfrm>
            <a:off x="6092646" y="2387935"/>
            <a:ext cx="187325" cy="925512"/>
            <a:chOff x="6476753" y="2094929"/>
            <a:chExt cx="187541" cy="924602"/>
          </a:xfrm>
        </p:grpSpPr>
        <p:cxnSp>
          <p:nvCxnSpPr>
            <p:cNvPr id="16" name="直接连接符 116"/>
            <p:cNvCxnSpPr>
              <a:cxnSpLocks noChangeAspect="1"/>
            </p:cNvCxnSpPr>
            <p:nvPr/>
          </p:nvCxnSpPr>
          <p:spPr bwMode="auto">
            <a:xfrm rot="5400000" flipH="1" flipV="1">
              <a:off x="6296861" y="2815692"/>
              <a:ext cx="360000" cy="215"/>
            </a:xfrm>
            <a:prstGeom prst="line">
              <a:avLst/>
            </a:prstGeom>
            <a:noFill/>
            <a:ln w="12700" algn="ctr">
              <a:solidFill>
                <a:schemeClr val="accent1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直接连接符 118"/>
            <p:cNvCxnSpPr>
              <a:cxnSpLocks noChangeAspect="1"/>
            </p:cNvCxnSpPr>
            <p:nvPr/>
          </p:nvCxnSpPr>
          <p:spPr bwMode="auto">
            <a:xfrm rot="5400000" flipH="1" flipV="1">
              <a:off x="6212694" y="2543329"/>
              <a:ext cx="900000" cy="3200"/>
            </a:xfrm>
            <a:prstGeom prst="line">
              <a:avLst/>
            </a:prstGeom>
            <a:noFill/>
            <a:ln w="12700" algn="ctr">
              <a:solidFill>
                <a:schemeClr val="accent1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aphicFrame>
          <p:nvGraphicFramePr>
            <p:cNvPr id="18" name="Object 444"/>
            <p:cNvGraphicFramePr>
              <a:graphicFrameLocks noChangeAspect="1"/>
            </p:cNvGraphicFramePr>
            <p:nvPr/>
          </p:nvGraphicFramePr>
          <p:xfrm>
            <a:off x="6479755" y="2779818"/>
            <a:ext cx="184150" cy="239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551" name="公式" r:id="rId9" imgW="127000" imgH="165100" progId="Equation.3">
                    <p:embed/>
                  </p:oleObj>
                </mc:Choice>
                <mc:Fallback>
                  <p:oleObj name="公式" r:id="rId9" imgW="127000" imgH="165100" progId="Equation.3">
                    <p:embed/>
                    <p:pic>
                      <p:nvPicPr>
                        <p:cNvPr id="0" name="Object 4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79755" y="2779818"/>
                          <a:ext cx="184150" cy="2397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9" name="五边形 18"/>
          <p:cNvSpPr>
            <a:spLocks noChangeAspect="1"/>
          </p:cNvSpPr>
          <p:nvPr/>
        </p:nvSpPr>
        <p:spPr bwMode="auto">
          <a:xfrm>
            <a:off x="3412946" y="2546685"/>
            <a:ext cx="71437" cy="36512"/>
          </a:xfrm>
          <a:prstGeom prst="homePlate">
            <a:avLst>
              <a:gd name="adj" fmla="val 48913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 b="1">
              <a:ea typeface="楷体" panose="02010609060101010101" pitchFamily="49" charset="-122"/>
            </a:endParaRPr>
          </a:p>
        </p:txBody>
      </p:sp>
      <p:sp>
        <p:nvSpPr>
          <p:cNvPr id="20" name="椭圆 19"/>
          <p:cNvSpPr>
            <a:spLocks noChangeAspect="1"/>
          </p:cNvSpPr>
          <p:nvPr/>
        </p:nvSpPr>
        <p:spPr bwMode="auto">
          <a:xfrm>
            <a:off x="6245046" y="2359360"/>
            <a:ext cx="71437" cy="73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 b="1">
              <a:ea typeface="楷体" panose="02010609060101010101" pitchFamily="49" charset="-122"/>
            </a:endParaRPr>
          </a:p>
        </p:txBody>
      </p:sp>
      <p:grpSp>
        <p:nvGrpSpPr>
          <p:cNvPr id="21" name="Group 173"/>
          <p:cNvGrpSpPr/>
          <p:nvPr/>
        </p:nvGrpSpPr>
        <p:grpSpPr bwMode="auto">
          <a:xfrm>
            <a:off x="2808108" y="1824372"/>
            <a:ext cx="1366838" cy="442913"/>
            <a:chOff x="2863" y="2952"/>
            <a:chExt cx="1240" cy="402"/>
          </a:xfrm>
        </p:grpSpPr>
        <p:sp>
          <p:nvSpPr>
            <p:cNvPr id="22" name="AutoShape 171"/>
            <p:cNvSpPr>
              <a:spLocks noChangeArrowheads="1"/>
            </p:cNvSpPr>
            <p:nvPr/>
          </p:nvSpPr>
          <p:spPr bwMode="auto">
            <a:xfrm>
              <a:off x="2863" y="2962"/>
              <a:ext cx="1240" cy="392"/>
            </a:xfrm>
            <a:prstGeom prst="wedgeRectCallout">
              <a:avLst>
                <a:gd name="adj1" fmla="val -19676"/>
                <a:gd name="adj2" fmla="val 86222"/>
              </a:avLst>
            </a:prstGeom>
            <a:noFill/>
            <a:ln w="28575" algn="ctr">
              <a:solidFill>
                <a:srgbClr val="FF6600"/>
              </a:solidFill>
              <a:miter lim="800000"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zh-CN" altLang="en-US" sz="1900">
                  <a:latin typeface="+mn-ea"/>
                  <a:ea typeface="+mn-ea"/>
                </a:rPr>
                <a:t>瞄准误差</a:t>
              </a:r>
              <a:endParaRPr lang="en-US" altLang="zh-CN" sz="1900" b="1">
                <a:latin typeface="+mn-ea"/>
                <a:ea typeface="+mn-ea"/>
              </a:endParaRPr>
            </a:p>
          </p:txBody>
        </p:sp>
        <p:graphicFrame>
          <p:nvGraphicFramePr>
            <p:cNvPr id="23" name="Object 445"/>
            <p:cNvGraphicFramePr>
              <a:graphicFrameLocks noChangeAspect="1"/>
            </p:cNvGraphicFramePr>
            <p:nvPr/>
          </p:nvGraphicFramePr>
          <p:xfrm>
            <a:off x="3818" y="2952"/>
            <a:ext cx="262" cy="3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552" name="公式" r:id="rId11" imgW="203200" imgH="292100" progId="Equation.3">
                    <p:embed/>
                  </p:oleObj>
                </mc:Choice>
                <mc:Fallback>
                  <p:oleObj name="公式" r:id="rId11" imgW="203200" imgH="292100" progId="Equation.3">
                    <p:embed/>
                    <p:pic>
                      <p:nvPicPr>
                        <p:cNvPr id="0" name="Object 4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8" y="2952"/>
                          <a:ext cx="262" cy="3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" name="Group 182"/>
          <p:cNvGrpSpPr/>
          <p:nvPr/>
        </p:nvGrpSpPr>
        <p:grpSpPr bwMode="auto">
          <a:xfrm>
            <a:off x="3285946" y="2854660"/>
            <a:ext cx="2122487" cy="449262"/>
            <a:chOff x="3385" y="2450"/>
            <a:chExt cx="1925" cy="408"/>
          </a:xfrm>
        </p:grpSpPr>
        <p:sp>
          <p:nvSpPr>
            <p:cNvPr id="25" name="AutoShape 180"/>
            <p:cNvSpPr>
              <a:spLocks noChangeArrowheads="1"/>
            </p:cNvSpPr>
            <p:nvPr/>
          </p:nvSpPr>
          <p:spPr bwMode="auto">
            <a:xfrm>
              <a:off x="3385" y="2466"/>
              <a:ext cx="1925" cy="392"/>
            </a:xfrm>
            <a:prstGeom prst="wedgeRectCallout">
              <a:avLst>
                <a:gd name="adj1" fmla="val -63352"/>
                <a:gd name="adj2" fmla="val -39542"/>
              </a:avLst>
            </a:prstGeom>
            <a:noFill/>
            <a:ln w="28575" algn="ctr">
              <a:solidFill>
                <a:srgbClr val="FF6600"/>
              </a:solidFill>
              <a:miter lim="800000"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zh-CN" altLang="en-US" sz="1900">
                  <a:latin typeface="+mn-ea"/>
                  <a:ea typeface="+mn-ea"/>
                </a:rPr>
                <a:t>抖动引起的误差</a:t>
              </a:r>
              <a:endParaRPr lang="en-US" altLang="zh-CN" sz="1900" b="1">
                <a:latin typeface="+mn-ea"/>
                <a:ea typeface="+mn-ea"/>
              </a:endParaRPr>
            </a:p>
          </p:txBody>
        </p:sp>
        <p:graphicFrame>
          <p:nvGraphicFramePr>
            <p:cNvPr id="26" name="Object 446"/>
            <p:cNvGraphicFramePr>
              <a:graphicFrameLocks noChangeAspect="1"/>
            </p:cNvGraphicFramePr>
            <p:nvPr/>
          </p:nvGraphicFramePr>
          <p:xfrm>
            <a:off x="5019" y="2450"/>
            <a:ext cx="262" cy="3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553" name="公式" r:id="rId13" imgW="203200" imgH="292100" progId="Equation.3">
                    <p:embed/>
                  </p:oleObj>
                </mc:Choice>
                <mc:Fallback>
                  <p:oleObj name="公式" r:id="rId13" imgW="203200" imgH="292100" progId="Equation.3">
                    <p:embed/>
                    <p:pic>
                      <p:nvPicPr>
                        <p:cNvPr id="0" name="Object 4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19" y="2450"/>
                          <a:ext cx="262" cy="3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7" name="五边形 26"/>
          <p:cNvSpPr>
            <a:spLocks noChangeAspect="1"/>
          </p:cNvSpPr>
          <p:nvPr/>
        </p:nvSpPr>
        <p:spPr bwMode="auto">
          <a:xfrm>
            <a:off x="3412946" y="2546685"/>
            <a:ext cx="71437" cy="36512"/>
          </a:xfrm>
          <a:prstGeom prst="homePlate">
            <a:avLst>
              <a:gd name="adj" fmla="val 48913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 b="1">
              <a:ea typeface="楷体" panose="02010609060101010101" pitchFamily="49" charset="-122"/>
            </a:endParaRPr>
          </a:p>
        </p:txBody>
      </p:sp>
      <p:sp>
        <p:nvSpPr>
          <p:cNvPr id="28" name="五边形 27"/>
          <p:cNvSpPr>
            <a:spLocks noChangeAspect="1"/>
          </p:cNvSpPr>
          <p:nvPr/>
        </p:nvSpPr>
        <p:spPr bwMode="auto">
          <a:xfrm>
            <a:off x="4365446" y="2487947"/>
            <a:ext cx="71437" cy="36513"/>
          </a:xfrm>
          <a:prstGeom prst="homePlate">
            <a:avLst>
              <a:gd name="adj" fmla="val 4891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 b="1">
              <a:ea typeface="楷体" panose="02010609060101010101" pitchFamily="49" charset="-122"/>
            </a:endParaRPr>
          </a:p>
        </p:txBody>
      </p:sp>
      <p:sp>
        <p:nvSpPr>
          <p:cNvPr id="29" name="椭圆 28"/>
          <p:cNvSpPr>
            <a:spLocks noChangeAspect="1"/>
          </p:cNvSpPr>
          <p:nvPr/>
        </p:nvSpPr>
        <p:spPr bwMode="auto">
          <a:xfrm>
            <a:off x="6132333" y="2356185"/>
            <a:ext cx="71438" cy="71437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 b="1"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08575E-6 L 0.30764 -0.0314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00" y="-16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77414E-6 L 0.10365 -0.01141 " pathEditMode="relative" rAng="0" ptsTypes="AA">
                                      <p:cBhvr>
                                        <p:cTn id="7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0" y="-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5.95495E-7 L 0.18889 -0.01944 " pathEditMode="relative" rAng="0" ptsTypes="AA">
                                      <p:cBhvr>
                                        <p:cTn id="8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00" y="-10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3"/>
                                            </p:cond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7" grpId="0" animBg="1"/>
      <p:bldP spid="27" grpId="1" animBg="1"/>
      <p:bldP spid="27" grpId="2" animBg="1"/>
      <p:bldP spid="28" grpId="0" animBg="1"/>
      <p:bldP spid="28" grpId="1" animBg="1"/>
      <p:bldP spid="2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4.2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中心极限定理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42" descr="C:\Users\Lenovo\Pictures\图片1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096" y="2191604"/>
            <a:ext cx="1712912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86"/>
          <p:cNvGrpSpPr/>
          <p:nvPr/>
        </p:nvGrpSpPr>
        <p:grpSpPr bwMode="auto">
          <a:xfrm>
            <a:off x="2412821" y="1780442"/>
            <a:ext cx="2151062" cy="628650"/>
            <a:chOff x="3345" y="1780"/>
            <a:chExt cx="1951" cy="570"/>
          </a:xfrm>
        </p:grpSpPr>
        <p:sp>
          <p:nvSpPr>
            <p:cNvPr id="7" name="AutoShape 184"/>
            <p:cNvSpPr>
              <a:spLocks noChangeArrowheads="1"/>
            </p:cNvSpPr>
            <p:nvPr/>
          </p:nvSpPr>
          <p:spPr bwMode="auto">
            <a:xfrm>
              <a:off x="3345" y="1780"/>
              <a:ext cx="1951" cy="538"/>
            </a:xfrm>
            <a:prstGeom prst="wedgeRectCallout">
              <a:avLst>
                <a:gd name="adj1" fmla="val -21861"/>
                <a:gd name="adj2" fmla="val 79870"/>
              </a:avLst>
            </a:prstGeom>
            <a:noFill/>
            <a:ln w="28575" algn="ctr">
              <a:solidFill>
                <a:srgbClr val="FF6600"/>
              </a:solidFill>
              <a:miter lim="800000"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zh-CN" altLang="en-US" sz="1900" dirty="0">
                  <a:latin typeface="+mn-ea"/>
                  <a:ea typeface="+mn-ea"/>
                </a:rPr>
                <a:t>子弹火药量的微小</a:t>
              </a:r>
              <a:endParaRPr lang="zh-CN" altLang="en-US" sz="1900" dirty="0">
                <a:latin typeface="+mn-ea"/>
                <a:ea typeface="+mn-ea"/>
              </a:endParaRPr>
            </a:p>
            <a:p>
              <a:pPr>
                <a:defRPr/>
              </a:pPr>
              <a:r>
                <a:rPr lang="zh-CN" altLang="en-US" sz="1900" dirty="0">
                  <a:latin typeface="+mn-ea"/>
                  <a:ea typeface="+mn-ea"/>
                </a:rPr>
                <a:t>差异引起的误差</a:t>
              </a:r>
              <a:endParaRPr lang="en-US" altLang="zh-CN" sz="1900" b="1" dirty="0">
                <a:latin typeface="+mn-ea"/>
                <a:ea typeface="+mn-ea"/>
              </a:endParaRPr>
            </a:p>
          </p:txBody>
        </p:sp>
        <p:graphicFrame>
          <p:nvGraphicFramePr>
            <p:cNvPr id="8" name="Object 15"/>
            <p:cNvGraphicFramePr>
              <a:graphicFrameLocks noChangeAspect="1"/>
            </p:cNvGraphicFramePr>
            <p:nvPr/>
          </p:nvGraphicFramePr>
          <p:xfrm>
            <a:off x="4986" y="1972"/>
            <a:ext cx="262" cy="3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590" name="公式" r:id="rId2" imgW="203200" imgH="292100" progId="Equation.3">
                    <p:embed/>
                  </p:oleObj>
                </mc:Choice>
                <mc:Fallback>
                  <p:oleObj name="公式" r:id="rId2" imgW="203200" imgH="29210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86" y="1972"/>
                          <a:ext cx="262" cy="3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208"/>
          <p:cNvGrpSpPr/>
          <p:nvPr/>
        </p:nvGrpSpPr>
        <p:grpSpPr bwMode="auto">
          <a:xfrm>
            <a:off x="674508" y="1286729"/>
            <a:ext cx="7419975" cy="461963"/>
            <a:chOff x="489" y="426"/>
            <a:chExt cx="6729" cy="419"/>
          </a:xfrm>
        </p:grpSpPr>
        <p:sp>
          <p:nvSpPr>
            <p:cNvPr id="10" name="Rectangle 110"/>
            <p:cNvSpPr>
              <a:spLocks noChangeArrowheads="1"/>
            </p:cNvSpPr>
            <p:nvPr/>
          </p:nvSpPr>
          <p:spPr bwMode="auto">
            <a:xfrm>
              <a:off x="489" y="426"/>
              <a:ext cx="6729" cy="419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kumimoji="0" lang="zh-CN" altLang="en-US" sz="2400" b="1" dirty="0">
                  <a:solidFill>
                    <a:srgbClr val="0000FF"/>
                  </a:solidFill>
                  <a:latin typeface="+mn-ea"/>
                  <a:ea typeface="+mn-ea"/>
                </a:rPr>
                <a:t>例</a:t>
              </a:r>
              <a:r>
                <a:rPr kumimoji="0" lang="zh-CN" altLang="en-US" sz="2400" dirty="0">
                  <a:solidFill>
                    <a:srgbClr val="0000FF"/>
                  </a:solidFill>
                  <a:latin typeface="+mn-ea"/>
                  <a:ea typeface="+mn-ea"/>
                </a:rPr>
                <a:t> </a:t>
              </a:r>
              <a:r>
                <a:rPr lang="zh-CN" altLang="en-US" sz="2400" dirty="0">
                  <a:latin typeface="+mn-ea"/>
                  <a:ea typeface="+mn-ea"/>
                </a:rPr>
                <a:t>步枪射击时</a:t>
              </a:r>
              <a:r>
                <a:rPr lang="en-US" altLang="zh-CN" sz="2400" dirty="0">
                  <a:latin typeface="+mn-ea"/>
                  <a:ea typeface="+mn-ea"/>
                </a:rPr>
                <a:t>,</a:t>
              </a:r>
              <a:r>
                <a:rPr lang="zh-CN" altLang="en-US" sz="2400" dirty="0">
                  <a:latin typeface="+mn-ea"/>
                  <a:ea typeface="+mn-ea"/>
                </a:rPr>
                <a:t>子弹落点的横向偏差   服从正态分布</a:t>
              </a:r>
              <a:r>
                <a:rPr lang="en-US" altLang="zh-CN" sz="2400" dirty="0">
                  <a:latin typeface="+mn-ea"/>
                  <a:ea typeface="+mn-ea"/>
                </a:rPr>
                <a:t>.</a:t>
              </a:r>
              <a:endParaRPr lang="en-US" altLang="zh-CN" sz="2400" dirty="0">
                <a:latin typeface="+mn-ea"/>
                <a:ea typeface="+mn-ea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4870" y="491"/>
            <a:ext cx="219" cy="2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591" name="公式" r:id="rId4" imgW="165100" imgH="215900" progId="Equation.3">
                    <p:embed/>
                  </p:oleObj>
                </mc:Choice>
                <mc:Fallback>
                  <p:oleObj name="公式" r:id="rId4" imgW="165100" imgH="215900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70" y="491"/>
                          <a:ext cx="219" cy="2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2" name="Object 3"/>
          <p:cNvGraphicFramePr>
            <a:graphicFrameLocks noChangeAspect="1"/>
          </p:cNvGraphicFramePr>
          <p:nvPr/>
        </p:nvGraphicFramePr>
        <p:xfrm>
          <a:off x="1990546" y="3702904"/>
          <a:ext cx="652462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92" name="公式" r:id="rId6" imgW="457200" imgH="292100" progId="Equation.3">
                  <p:embed/>
                </p:oleObj>
              </mc:Choice>
              <mc:Fallback>
                <p:oleObj name="公式" r:id="rId6" imgW="457200" imgH="2921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0546" y="3702904"/>
                        <a:ext cx="652462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4"/>
          <p:cNvGraphicFramePr>
            <a:graphicFrameLocks noChangeAspect="1"/>
          </p:cNvGraphicFramePr>
          <p:nvPr/>
        </p:nvGraphicFramePr>
        <p:xfrm>
          <a:off x="2584271" y="3707667"/>
          <a:ext cx="506412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93" name="公式" r:id="rId8" imgW="355600" imgH="292100" progId="Equation.3">
                  <p:embed/>
                </p:oleObj>
              </mc:Choice>
              <mc:Fallback>
                <p:oleObj name="公式" r:id="rId8" imgW="355600" imgH="2921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4271" y="3707667"/>
                        <a:ext cx="506412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5"/>
          <p:cNvGraphicFramePr>
            <a:graphicFrameLocks noChangeAspect="1"/>
          </p:cNvGraphicFramePr>
          <p:nvPr/>
        </p:nvGraphicFramePr>
        <p:xfrm>
          <a:off x="3046233" y="3710842"/>
          <a:ext cx="482600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94" name="公式" r:id="rId10" imgW="342900" imgH="292100" progId="Equation.3">
                  <p:embed/>
                </p:oleObj>
              </mc:Choice>
              <mc:Fallback>
                <p:oleObj name="公式" r:id="rId10" imgW="342900" imgH="2921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6233" y="3710842"/>
                        <a:ext cx="482600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443" descr="C:\Users\Lenovo\Pictures\图片2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146" y="1977292"/>
            <a:ext cx="1122362" cy="11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ine 103"/>
          <p:cNvSpPr>
            <a:spLocks noChangeShapeType="1"/>
          </p:cNvSpPr>
          <p:nvPr/>
        </p:nvSpPr>
        <p:spPr bwMode="auto">
          <a:xfrm rot="120000" flipV="1">
            <a:off x="3244671" y="2467829"/>
            <a:ext cx="2854325" cy="134938"/>
          </a:xfrm>
          <a:prstGeom prst="line">
            <a:avLst/>
          </a:prstGeom>
          <a:noFill/>
          <a:ln w="19050">
            <a:solidFill>
              <a:srgbClr val="FF0000"/>
            </a:solidFill>
            <a:prstDash val="dash"/>
            <a:round/>
          </a:ln>
          <a:effectLst/>
        </p:spPr>
        <p:txBody>
          <a:bodyPr lIns="63505" tIns="31753" rIns="63505" bIns="31753" anchor="ctr">
            <a:spAutoFit/>
          </a:bodyPr>
          <a:lstStyle/>
          <a:p>
            <a:pPr algn="ctr">
              <a:defRPr/>
            </a:pPr>
            <a:endParaRPr lang="zh-CN" altLang="en-US" sz="1900">
              <a:latin typeface="+mn-ea"/>
              <a:ea typeface="+mn-ea"/>
            </a:endParaRPr>
          </a:p>
        </p:txBody>
      </p:sp>
      <p:cxnSp>
        <p:nvCxnSpPr>
          <p:cNvPr id="17" name="直接箭头连接符 16"/>
          <p:cNvCxnSpPr>
            <a:cxnSpLocks noChangeShapeType="1"/>
          </p:cNvCxnSpPr>
          <p:nvPr/>
        </p:nvCxnSpPr>
        <p:spPr bwMode="auto">
          <a:xfrm flipV="1">
            <a:off x="5827533" y="3258404"/>
            <a:ext cx="250825" cy="26988"/>
          </a:xfrm>
          <a:prstGeom prst="straightConnector1">
            <a:avLst/>
          </a:prstGeom>
          <a:noFill/>
          <a:ln w="12700" algn="ctr">
            <a:solidFill>
              <a:schemeClr val="accent1"/>
            </a:solidFill>
            <a:round/>
            <a:tailEnd type="stealth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直接箭头连接符 17"/>
          <p:cNvCxnSpPr>
            <a:cxnSpLocks noChangeShapeType="1"/>
          </p:cNvCxnSpPr>
          <p:nvPr/>
        </p:nvCxnSpPr>
        <p:spPr bwMode="auto">
          <a:xfrm rot="10800000" flipV="1">
            <a:off x="6279971" y="3217129"/>
            <a:ext cx="254000" cy="17463"/>
          </a:xfrm>
          <a:prstGeom prst="straightConnector1">
            <a:avLst/>
          </a:prstGeom>
          <a:noFill/>
          <a:ln w="12700" algn="ctr">
            <a:solidFill>
              <a:schemeClr val="accent1"/>
            </a:solidFill>
            <a:round/>
            <a:tailEnd type="stealth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9" name="组合 127"/>
          <p:cNvGrpSpPr/>
          <p:nvPr/>
        </p:nvGrpSpPr>
        <p:grpSpPr bwMode="auto">
          <a:xfrm>
            <a:off x="6092646" y="2453542"/>
            <a:ext cx="187325" cy="925512"/>
            <a:chOff x="6476753" y="2094929"/>
            <a:chExt cx="187541" cy="924602"/>
          </a:xfrm>
        </p:grpSpPr>
        <p:cxnSp>
          <p:nvCxnSpPr>
            <p:cNvPr id="20" name="直接连接符 116"/>
            <p:cNvCxnSpPr>
              <a:cxnSpLocks noChangeAspect="1"/>
            </p:cNvCxnSpPr>
            <p:nvPr/>
          </p:nvCxnSpPr>
          <p:spPr bwMode="auto">
            <a:xfrm rot="5400000" flipH="1" flipV="1">
              <a:off x="6296861" y="2815692"/>
              <a:ext cx="360000" cy="215"/>
            </a:xfrm>
            <a:prstGeom prst="line">
              <a:avLst/>
            </a:prstGeom>
            <a:noFill/>
            <a:ln w="12700" algn="ctr">
              <a:solidFill>
                <a:schemeClr val="accent1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直接连接符 118"/>
            <p:cNvCxnSpPr>
              <a:cxnSpLocks noChangeAspect="1"/>
            </p:cNvCxnSpPr>
            <p:nvPr/>
          </p:nvCxnSpPr>
          <p:spPr bwMode="auto">
            <a:xfrm rot="5400000" flipH="1" flipV="1">
              <a:off x="6212694" y="2543329"/>
              <a:ext cx="900000" cy="3200"/>
            </a:xfrm>
            <a:prstGeom prst="line">
              <a:avLst/>
            </a:prstGeom>
            <a:noFill/>
            <a:ln w="12700" algn="ctr">
              <a:solidFill>
                <a:schemeClr val="accent1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aphicFrame>
          <p:nvGraphicFramePr>
            <p:cNvPr id="22" name="Object 12"/>
            <p:cNvGraphicFramePr>
              <a:graphicFrameLocks noChangeAspect="1"/>
            </p:cNvGraphicFramePr>
            <p:nvPr/>
          </p:nvGraphicFramePr>
          <p:xfrm>
            <a:off x="6479755" y="2779818"/>
            <a:ext cx="184150" cy="239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595" name="公式" r:id="rId13" imgW="127000" imgH="165100" progId="Equation.3">
                    <p:embed/>
                  </p:oleObj>
                </mc:Choice>
                <mc:Fallback>
                  <p:oleObj name="公式" r:id="rId13" imgW="127000" imgH="1651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79755" y="2779818"/>
                          <a:ext cx="184150" cy="2397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3" name="五边形 22"/>
          <p:cNvSpPr>
            <a:spLocks noChangeAspect="1"/>
          </p:cNvSpPr>
          <p:nvPr/>
        </p:nvSpPr>
        <p:spPr bwMode="auto">
          <a:xfrm>
            <a:off x="3412946" y="2612292"/>
            <a:ext cx="71437" cy="36512"/>
          </a:xfrm>
          <a:prstGeom prst="homePlate">
            <a:avLst>
              <a:gd name="adj" fmla="val 48913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 b="1">
              <a:ea typeface="楷体" panose="02010609060101010101" pitchFamily="49" charset="-122"/>
            </a:endParaRPr>
          </a:p>
        </p:txBody>
      </p:sp>
      <p:sp>
        <p:nvSpPr>
          <p:cNvPr id="24" name="椭圆 23"/>
          <p:cNvSpPr>
            <a:spLocks noChangeAspect="1"/>
          </p:cNvSpPr>
          <p:nvPr/>
        </p:nvSpPr>
        <p:spPr bwMode="auto">
          <a:xfrm>
            <a:off x="6245046" y="2424967"/>
            <a:ext cx="71437" cy="73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 b="1">
              <a:ea typeface="楷体" panose="02010609060101010101" pitchFamily="49" charset="-122"/>
            </a:endParaRPr>
          </a:p>
        </p:txBody>
      </p:sp>
      <p:sp>
        <p:nvSpPr>
          <p:cNvPr id="25" name="五边形 24"/>
          <p:cNvSpPr>
            <a:spLocks noChangeAspect="1"/>
          </p:cNvSpPr>
          <p:nvPr/>
        </p:nvSpPr>
        <p:spPr bwMode="auto">
          <a:xfrm>
            <a:off x="3412946" y="2612292"/>
            <a:ext cx="71437" cy="36512"/>
          </a:xfrm>
          <a:prstGeom prst="homePlate">
            <a:avLst>
              <a:gd name="adj" fmla="val 48913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 b="1">
              <a:ea typeface="楷体" panose="02010609060101010101" pitchFamily="49" charset="-122"/>
            </a:endParaRPr>
          </a:p>
        </p:txBody>
      </p:sp>
      <p:sp>
        <p:nvSpPr>
          <p:cNvPr id="26" name="五边形 25"/>
          <p:cNvSpPr>
            <a:spLocks noChangeAspect="1"/>
          </p:cNvSpPr>
          <p:nvPr/>
        </p:nvSpPr>
        <p:spPr bwMode="auto">
          <a:xfrm>
            <a:off x="4365446" y="2553554"/>
            <a:ext cx="71437" cy="36513"/>
          </a:xfrm>
          <a:prstGeom prst="homePlate">
            <a:avLst>
              <a:gd name="adj" fmla="val 4891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 b="1">
              <a:ea typeface="楷体" panose="02010609060101010101" pitchFamily="49" charset="-122"/>
            </a:endParaRPr>
          </a:p>
        </p:txBody>
      </p:sp>
      <p:sp>
        <p:nvSpPr>
          <p:cNvPr id="27" name="椭圆 26"/>
          <p:cNvSpPr>
            <a:spLocks noChangeAspect="1"/>
          </p:cNvSpPr>
          <p:nvPr/>
        </p:nvSpPr>
        <p:spPr bwMode="auto">
          <a:xfrm>
            <a:off x="6132333" y="2421792"/>
            <a:ext cx="71438" cy="71437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 b="1"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08575E-6 L 0.30764 -0.0314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00" y="-16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77414E-6 L 0.10365 -0.01141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0" y="-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5.95495E-7 L 0.18889 -0.01944 " pathEditMode="relative" rAng="0" ptsTypes="AA">
                                      <p:cBhvr>
                                        <p:cTn id="8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00" y="-10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1"/>
                                            </p:cond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4" grpId="0" animBg="1"/>
      <p:bldP spid="25" grpId="0" animBg="1"/>
      <p:bldP spid="25" grpId="1" animBg="1"/>
      <p:bldP spid="25" grpId="2" animBg="1"/>
      <p:bldP spid="26" grpId="0" animBg="1"/>
      <p:bldP spid="26" grpId="1" animBg="1"/>
      <p:bldP spid="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4.2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中心极限定理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42" descr="C:\Users\Lenovo\Pictures\图片1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372" y="2007084"/>
            <a:ext cx="1712912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94"/>
          <p:cNvGrpSpPr/>
          <p:nvPr/>
        </p:nvGrpSpPr>
        <p:grpSpPr bwMode="auto">
          <a:xfrm>
            <a:off x="2184322" y="1757847"/>
            <a:ext cx="3114675" cy="417512"/>
            <a:chOff x="-78" y="1901"/>
            <a:chExt cx="2824" cy="378"/>
          </a:xfrm>
        </p:grpSpPr>
        <p:sp>
          <p:nvSpPr>
            <p:cNvPr id="7" name="AutoShape 192"/>
            <p:cNvSpPr>
              <a:spLocks noChangeArrowheads="1"/>
            </p:cNvSpPr>
            <p:nvPr/>
          </p:nvSpPr>
          <p:spPr bwMode="auto">
            <a:xfrm>
              <a:off x="-78" y="1948"/>
              <a:ext cx="2824" cy="309"/>
            </a:xfrm>
            <a:prstGeom prst="wedgeRectCallout">
              <a:avLst>
                <a:gd name="adj1" fmla="val 20537"/>
                <a:gd name="adj2" fmla="val 95954"/>
              </a:avLst>
            </a:prstGeom>
            <a:noFill/>
            <a:ln w="28575" algn="ctr">
              <a:solidFill>
                <a:srgbClr val="FF6600"/>
              </a:solidFill>
              <a:miter lim="800000"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zh-CN" altLang="en-US" sz="1900">
                  <a:latin typeface="+mn-ea"/>
                  <a:ea typeface="+mn-ea"/>
                </a:rPr>
                <a:t>弹头质量差异引起的误差</a:t>
              </a:r>
              <a:endParaRPr lang="en-US" altLang="zh-CN" sz="1900" b="1">
                <a:latin typeface="+mn-ea"/>
                <a:ea typeface="+mn-ea"/>
              </a:endParaRPr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/>
          </p:nvGraphicFramePr>
          <p:xfrm>
            <a:off x="2455" y="1901"/>
            <a:ext cx="262" cy="3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6704" name="公式" r:id="rId2" imgW="203200" imgH="292100" progId="Equation.3">
                    <p:embed/>
                  </p:oleObj>
                </mc:Choice>
                <mc:Fallback>
                  <p:oleObj name="公式" r:id="rId2" imgW="203200" imgH="2921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55" y="1901"/>
                          <a:ext cx="262" cy="3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208"/>
          <p:cNvGrpSpPr/>
          <p:nvPr/>
        </p:nvGrpSpPr>
        <p:grpSpPr bwMode="auto">
          <a:xfrm>
            <a:off x="677784" y="1102209"/>
            <a:ext cx="7419975" cy="461963"/>
            <a:chOff x="489" y="426"/>
            <a:chExt cx="6729" cy="419"/>
          </a:xfrm>
        </p:grpSpPr>
        <p:sp>
          <p:nvSpPr>
            <p:cNvPr id="10" name="Rectangle 110"/>
            <p:cNvSpPr>
              <a:spLocks noChangeArrowheads="1"/>
            </p:cNvSpPr>
            <p:nvPr/>
          </p:nvSpPr>
          <p:spPr bwMode="auto">
            <a:xfrm>
              <a:off x="489" y="426"/>
              <a:ext cx="6729" cy="419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kumimoji="0" lang="zh-CN" altLang="en-US" sz="2400" b="1" dirty="0">
                  <a:solidFill>
                    <a:srgbClr val="0000FF"/>
                  </a:solidFill>
                  <a:latin typeface="+mn-ea"/>
                  <a:ea typeface="+mn-ea"/>
                </a:rPr>
                <a:t>例</a:t>
              </a:r>
              <a:r>
                <a:rPr kumimoji="0" lang="zh-CN" altLang="en-US" sz="2400" dirty="0">
                  <a:solidFill>
                    <a:srgbClr val="0000FF"/>
                  </a:solidFill>
                  <a:latin typeface="+mn-ea"/>
                  <a:ea typeface="+mn-ea"/>
                </a:rPr>
                <a:t> </a:t>
              </a:r>
              <a:r>
                <a:rPr lang="zh-CN" altLang="en-US" sz="2400" dirty="0">
                  <a:latin typeface="+mn-ea"/>
                  <a:ea typeface="+mn-ea"/>
                </a:rPr>
                <a:t>步枪射击时</a:t>
              </a:r>
              <a:r>
                <a:rPr lang="en-US" altLang="zh-CN" sz="2400" dirty="0">
                  <a:latin typeface="+mn-ea"/>
                  <a:ea typeface="+mn-ea"/>
                </a:rPr>
                <a:t>,</a:t>
              </a:r>
              <a:r>
                <a:rPr lang="zh-CN" altLang="en-US" sz="2400" dirty="0">
                  <a:latin typeface="+mn-ea"/>
                  <a:ea typeface="+mn-ea"/>
                </a:rPr>
                <a:t>子弹落点的横向偏差   服从正态分布</a:t>
              </a:r>
              <a:r>
                <a:rPr lang="en-US" altLang="zh-CN" sz="2400" dirty="0">
                  <a:latin typeface="+mn-ea"/>
                  <a:ea typeface="+mn-ea"/>
                </a:rPr>
                <a:t>.</a:t>
              </a:r>
              <a:endParaRPr lang="en-US" altLang="zh-CN" sz="2400" dirty="0">
                <a:latin typeface="+mn-ea"/>
                <a:ea typeface="+mn-ea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4870" y="491"/>
            <a:ext cx="219" cy="2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6705" name="公式" r:id="rId4" imgW="165100" imgH="215900" progId="Equation.3">
                    <p:embed/>
                  </p:oleObj>
                </mc:Choice>
                <mc:Fallback>
                  <p:oleObj name="公式" r:id="rId4" imgW="165100" imgH="215900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70" y="491"/>
                          <a:ext cx="219" cy="2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2" name="Object 3"/>
          <p:cNvGraphicFramePr>
            <a:graphicFrameLocks noChangeAspect="1"/>
          </p:cNvGraphicFramePr>
          <p:nvPr/>
        </p:nvGraphicFramePr>
        <p:xfrm>
          <a:off x="1993822" y="3518384"/>
          <a:ext cx="652462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706" name="公式" r:id="rId6" imgW="457200" imgH="292100" progId="Equation.3">
                  <p:embed/>
                </p:oleObj>
              </mc:Choice>
              <mc:Fallback>
                <p:oleObj name="公式" r:id="rId6" imgW="457200" imgH="2921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3822" y="3518384"/>
                        <a:ext cx="652462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4"/>
          <p:cNvGraphicFramePr>
            <a:graphicFrameLocks noChangeAspect="1"/>
          </p:cNvGraphicFramePr>
          <p:nvPr/>
        </p:nvGraphicFramePr>
        <p:xfrm>
          <a:off x="2587547" y="3523147"/>
          <a:ext cx="506412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707" name="公式" r:id="rId8" imgW="355600" imgH="292100" progId="Equation.3">
                  <p:embed/>
                </p:oleObj>
              </mc:Choice>
              <mc:Fallback>
                <p:oleObj name="公式" r:id="rId8" imgW="355600" imgH="2921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7547" y="3523147"/>
                        <a:ext cx="506412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5"/>
          <p:cNvGraphicFramePr>
            <a:graphicFrameLocks noChangeAspect="1"/>
          </p:cNvGraphicFramePr>
          <p:nvPr/>
        </p:nvGraphicFramePr>
        <p:xfrm>
          <a:off x="3049509" y="3526322"/>
          <a:ext cx="482600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708" name="公式" r:id="rId10" imgW="342900" imgH="292100" progId="Equation.3">
                  <p:embed/>
                </p:oleObj>
              </mc:Choice>
              <mc:Fallback>
                <p:oleObj name="公式" r:id="rId10" imgW="342900" imgH="2921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9509" y="3526322"/>
                        <a:ext cx="482600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6"/>
          <p:cNvGraphicFramePr>
            <a:graphicFrameLocks noChangeAspect="1"/>
          </p:cNvGraphicFramePr>
          <p:nvPr/>
        </p:nvGraphicFramePr>
        <p:xfrm>
          <a:off x="3514647" y="3524734"/>
          <a:ext cx="508000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709" name="公式" r:id="rId12" imgW="355600" imgH="292100" progId="Equation.3">
                  <p:embed/>
                </p:oleObj>
              </mc:Choice>
              <mc:Fallback>
                <p:oleObj name="公式" r:id="rId12" imgW="355600" imgH="2921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4647" y="3524734"/>
                        <a:ext cx="508000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7"/>
          <p:cNvGraphicFramePr>
            <a:graphicFrameLocks noChangeAspect="1"/>
          </p:cNvGraphicFramePr>
          <p:nvPr/>
        </p:nvGraphicFramePr>
        <p:xfrm>
          <a:off x="3970259" y="3521559"/>
          <a:ext cx="4826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710" name="公式" r:id="rId14" imgW="342900" imgH="292100" progId="Equation.3">
                  <p:embed/>
                </p:oleObj>
              </mc:Choice>
              <mc:Fallback>
                <p:oleObj name="公式" r:id="rId14" imgW="342900" imgH="2921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0259" y="3521559"/>
                        <a:ext cx="482600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443" descr="C:\Users\Lenovo\Pictures\图片2.jp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422" y="1792772"/>
            <a:ext cx="1122362" cy="11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Line 103"/>
          <p:cNvSpPr>
            <a:spLocks noChangeShapeType="1"/>
          </p:cNvSpPr>
          <p:nvPr/>
        </p:nvSpPr>
        <p:spPr bwMode="auto">
          <a:xfrm rot="120000" flipV="1">
            <a:off x="3247947" y="2283309"/>
            <a:ext cx="2854325" cy="134938"/>
          </a:xfrm>
          <a:prstGeom prst="line">
            <a:avLst/>
          </a:prstGeom>
          <a:noFill/>
          <a:ln w="19050">
            <a:solidFill>
              <a:srgbClr val="FF0000"/>
            </a:solidFill>
            <a:prstDash val="dash"/>
            <a:round/>
          </a:ln>
          <a:effectLst/>
        </p:spPr>
        <p:txBody>
          <a:bodyPr lIns="63505" tIns="31753" rIns="63505" bIns="31753" anchor="ctr">
            <a:spAutoFit/>
          </a:bodyPr>
          <a:lstStyle/>
          <a:p>
            <a:pPr algn="ctr">
              <a:defRPr/>
            </a:pPr>
            <a:endParaRPr lang="zh-CN" altLang="en-US" sz="1900">
              <a:latin typeface="+mn-ea"/>
              <a:ea typeface="+mn-ea"/>
            </a:endParaRPr>
          </a:p>
        </p:txBody>
      </p:sp>
      <p:cxnSp>
        <p:nvCxnSpPr>
          <p:cNvPr id="19" name="直接箭头连接符 18"/>
          <p:cNvCxnSpPr>
            <a:cxnSpLocks noChangeShapeType="1"/>
          </p:cNvCxnSpPr>
          <p:nvPr/>
        </p:nvCxnSpPr>
        <p:spPr bwMode="auto">
          <a:xfrm flipV="1">
            <a:off x="5830809" y="3073884"/>
            <a:ext cx="250825" cy="26988"/>
          </a:xfrm>
          <a:prstGeom prst="straightConnector1">
            <a:avLst/>
          </a:prstGeom>
          <a:noFill/>
          <a:ln w="12700" algn="ctr">
            <a:solidFill>
              <a:schemeClr val="accent1"/>
            </a:solidFill>
            <a:round/>
            <a:tailEnd type="stealth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直接箭头连接符 19"/>
          <p:cNvCxnSpPr>
            <a:cxnSpLocks noChangeShapeType="1"/>
          </p:cNvCxnSpPr>
          <p:nvPr/>
        </p:nvCxnSpPr>
        <p:spPr bwMode="auto">
          <a:xfrm rot="10800000" flipV="1">
            <a:off x="6283247" y="3032609"/>
            <a:ext cx="254000" cy="17463"/>
          </a:xfrm>
          <a:prstGeom prst="straightConnector1">
            <a:avLst/>
          </a:prstGeom>
          <a:noFill/>
          <a:ln w="12700" algn="ctr">
            <a:solidFill>
              <a:schemeClr val="accent1"/>
            </a:solidFill>
            <a:round/>
            <a:tailEnd type="stealth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1" name="组合 127"/>
          <p:cNvGrpSpPr/>
          <p:nvPr/>
        </p:nvGrpSpPr>
        <p:grpSpPr bwMode="auto">
          <a:xfrm>
            <a:off x="6095922" y="2269022"/>
            <a:ext cx="187325" cy="925512"/>
            <a:chOff x="6476753" y="2094929"/>
            <a:chExt cx="187541" cy="924602"/>
          </a:xfrm>
        </p:grpSpPr>
        <p:cxnSp>
          <p:nvCxnSpPr>
            <p:cNvPr id="22" name="直接连接符 116"/>
            <p:cNvCxnSpPr>
              <a:cxnSpLocks noChangeAspect="1"/>
            </p:cNvCxnSpPr>
            <p:nvPr/>
          </p:nvCxnSpPr>
          <p:spPr bwMode="auto">
            <a:xfrm rot="5400000" flipH="1" flipV="1">
              <a:off x="6296861" y="2815692"/>
              <a:ext cx="360000" cy="215"/>
            </a:xfrm>
            <a:prstGeom prst="line">
              <a:avLst/>
            </a:prstGeom>
            <a:noFill/>
            <a:ln w="12700" algn="ctr">
              <a:solidFill>
                <a:schemeClr val="accent1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" name="直接连接符 118"/>
            <p:cNvCxnSpPr>
              <a:cxnSpLocks noChangeAspect="1"/>
            </p:cNvCxnSpPr>
            <p:nvPr/>
          </p:nvCxnSpPr>
          <p:spPr bwMode="auto">
            <a:xfrm rot="5400000" flipH="1" flipV="1">
              <a:off x="6212694" y="2543329"/>
              <a:ext cx="900000" cy="3200"/>
            </a:xfrm>
            <a:prstGeom prst="line">
              <a:avLst/>
            </a:prstGeom>
            <a:noFill/>
            <a:ln w="12700" algn="ctr">
              <a:solidFill>
                <a:schemeClr val="accent1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aphicFrame>
          <p:nvGraphicFramePr>
            <p:cNvPr id="24" name="Object 10"/>
            <p:cNvGraphicFramePr>
              <a:graphicFrameLocks noChangeAspect="1"/>
            </p:cNvGraphicFramePr>
            <p:nvPr/>
          </p:nvGraphicFramePr>
          <p:xfrm>
            <a:off x="6479755" y="2779818"/>
            <a:ext cx="184150" cy="239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6711" name="公式" r:id="rId17" imgW="127000" imgH="165100" progId="Equation.3">
                    <p:embed/>
                  </p:oleObj>
                </mc:Choice>
                <mc:Fallback>
                  <p:oleObj name="公式" r:id="rId17" imgW="127000" imgH="16510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79755" y="2779818"/>
                          <a:ext cx="184150" cy="2397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5" name="五边形 24"/>
          <p:cNvSpPr>
            <a:spLocks noChangeAspect="1"/>
          </p:cNvSpPr>
          <p:nvPr/>
        </p:nvSpPr>
        <p:spPr bwMode="auto">
          <a:xfrm>
            <a:off x="3416222" y="2427772"/>
            <a:ext cx="71437" cy="36512"/>
          </a:xfrm>
          <a:prstGeom prst="homePlate">
            <a:avLst>
              <a:gd name="adj" fmla="val 48913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 b="1">
              <a:ea typeface="楷体" panose="02010609060101010101" pitchFamily="49" charset="-122"/>
            </a:endParaRPr>
          </a:p>
        </p:txBody>
      </p:sp>
      <p:sp>
        <p:nvSpPr>
          <p:cNvPr id="26" name="椭圆 25"/>
          <p:cNvSpPr>
            <a:spLocks noChangeAspect="1"/>
          </p:cNvSpPr>
          <p:nvPr/>
        </p:nvSpPr>
        <p:spPr bwMode="auto">
          <a:xfrm>
            <a:off x="6248322" y="2240447"/>
            <a:ext cx="71437" cy="73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 b="1">
              <a:ea typeface="楷体" panose="02010609060101010101" pitchFamily="49" charset="-122"/>
            </a:endParaRPr>
          </a:p>
        </p:txBody>
      </p:sp>
      <p:sp>
        <p:nvSpPr>
          <p:cNvPr id="27" name="五边形 26"/>
          <p:cNvSpPr>
            <a:spLocks noChangeAspect="1"/>
          </p:cNvSpPr>
          <p:nvPr/>
        </p:nvSpPr>
        <p:spPr bwMode="auto">
          <a:xfrm>
            <a:off x="3416222" y="2427772"/>
            <a:ext cx="71437" cy="36512"/>
          </a:xfrm>
          <a:prstGeom prst="homePlate">
            <a:avLst>
              <a:gd name="adj" fmla="val 48913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 b="1">
              <a:ea typeface="楷体" panose="02010609060101010101" pitchFamily="49" charset="-122"/>
            </a:endParaRPr>
          </a:p>
        </p:txBody>
      </p:sp>
      <p:grpSp>
        <p:nvGrpSpPr>
          <p:cNvPr id="28" name="Group 198"/>
          <p:cNvGrpSpPr/>
          <p:nvPr/>
        </p:nvGrpSpPr>
        <p:grpSpPr bwMode="auto">
          <a:xfrm>
            <a:off x="3035222" y="2613509"/>
            <a:ext cx="2230437" cy="617538"/>
            <a:chOff x="-435" y="1916"/>
            <a:chExt cx="2023" cy="560"/>
          </a:xfrm>
        </p:grpSpPr>
        <p:sp>
          <p:nvSpPr>
            <p:cNvPr id="29" name="AutoShape 196"/>
            <p:cNvSpPr>
              <a:spLocks noChangeArrowheads="1"/>
            </p:cNvSpPr>
            <p:nvPr/>
          </p:nvSpPr>
          <p:spPr bwMode="auto">
            <a:xfrm>
              <a:off x="-435" y="1916"/>
              <a:ext cx="2023" cy="520"/>
            </a:xfrm>
            <a:prstGeom prst="wedgeRectCallout">
              <a:avLst>
                <a:gd name="adj1" fmla="val 21389"/>
                <a:gd name="adj2" fmla="val -80384"/>
              </a:avLst>
            </a:prstGeom>
            <a:noFill/>
            <a:ln w="28575" algn="ctr">
              <a:solidFill>
                <a:srgbClr val="FF6600"/>
              </a:solidFill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zh-CN" altLang="en-US" sz="1900" dirty="0">
                  <a:latin typeface="+mn-ea"/>
                  <a:ea typeface="+mn-ea"/>
                </a:rPr>
                <a:t>空气流的微小扰</a:t>
              </a:r>
              <a:endParaRPr lang="en-US" altLang="zh-CN" sz="1900" dirty="0">
                <a:latin typeface="+mn-ea"/>
                <a:ea typeface="+mn-ea"/>
              </a:endParaRPr>
            </a:p>
            <a:p>
              <a:pPr>
                <a:defRPr/>
              </a:pPr>
              <a:r>
                <a:rPr lang="en-US" altLang="zh-CN" sz="1900" dirty="0">
                  <a:latin typeface="+mn-ea"/>
                  <a:ea typeface="+mn-ea"/>
                </a:rPr>
                <a:t>   </a:t>
              </a:r>
              <a:r>
                <a:rPr lang="zh-CN" altLang="en-US" sz="1900" dirty="0">
                  <a:latin typeface="+mn-ea"/>
                  <a:ea typeface="+mn-ea"/>
                </a:rPr>
                <a:t>动引起的误差</a:t>
              </a:r>
              <a:endParaRPr lang="en-US" altLang="zh-CN" sz="1900" b="1" dirty="0">
                <a:latin typeface="+mn-ea"/>
                <a:ea typeface="+mn-ea"/>
              </a:endParaRPr>
            </a:p>
          </p:txBody>
        </p:sp>
        <p:graphicFrame>
          <p:nvGraphicFramePr>
            <p:cNvPr id="30" name="Object 13"/>
            <p:cNvGraphicFramePr>
              <a:graphicFrameLocks noChangeAspect="1"/>
            </p:cNvGraphicFramePr>
            <p:nvPr/>
          </p:nvGraphicFramePr>
          <p:xfrm>
            <a:off x="1215" y="2098"/>
            <a:ext cx="262" cy="3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6712" name="Equation" r:id="rId19" imgW="203200" imgH="292100" progId="Equation.DSMT4">
                    <p:embed/>
                  </p:oleObj>
                </mc:Choice>
                <mc:Fallback>
                  <p:oleObj name="Equation" r:id="rId19" imgW="203200" imgH="292100" progId="Equation.DSMT4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15" y="2098"/>
                          <a:ext cx="262" cy="3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1" name="五边形 30"/>
          <p:cNvSpPr>
            <a:spLocks noChangeAspect="1"/>
          </p:cNvSpPr>
          <p:nvPr/>
        </p:nvSpPr>
        <p:spPr bwMode="auto">
          <a:xfrm>
            <a:off x="4368722" y="2369034"/>
            <a:ext cx="71437" cy="36513"/>
          </a:xfrm>
          <a:prstGeom prst="homePlate">
            <a:avLst>
              <a:gd name="adj" fmla="val 4891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 b="1">
              <a:ea typeface="楷体" panose="02010609060101010101" pitchFamily="49" charset="-122"/>
            </a:endParaRPr>
          </a:p>
        </p:txBody>
      </p:sp>
      <p:sp>
        <p:nvSpPr>
          <p:cNvPr id="32" name="椭圆 31"/>
          <p:cNvSpPr>
            <a:spLocks noChangeAspect="1"/>
          </p:cNvSpPr>
          <p:nvPr/>
        </p:nvSpPr>
        <p:spPr bwMode="auto">
          <a:xfrm>
            <a:off x="6135609" y="2237272"/>
            <a:ext cx="71438" cy="71437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 b="1"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08575E-6 L 0.30764 -0.0314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00" y="-16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77414E-6 L 0.10365 -0.01141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0" y="-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5.95495E-7 L 0.18889 -0.01944 " pathEditMode="relative" rAng="0" ptsTypes="AA">
                                      <p:cBhvr>
                                        <p:cTn id="10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00" y="-10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2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 animBg="1"/>
      <p:bldP spid="27" grpId="0" animBg="1"/>
      <p:bldP spid="27" grpId="1" animBg="1"/>
      <p:bldP spid="27" grpId="2" animBg="1"/>
      <p:bldP spid="31" grpId="0" animBg="1"/>
      <p:bldP spid="31" grpId="1" animBg="1"/>
      <p:bldP spid="3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4.2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中心极限定理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442" descr="C:\Users\Lenovo\Pictures\图片1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180" y="2175203"/>
            <a:ext cx="1712912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roup 208"/>
          <p:cNvGrpSpPr/>
          <p:nvPr/>
        </p:nvGrpSpPr>
        <p:grpSpPr bwMode="auto">
          <a:xfrm>
            <a:off x="721819" y="1004617"/>
            <a:ext cx="7419975" cy="461963"/>
            <a:chOff x="462" y="185"/>
            <a:chExt cx="6729" cy="419"/>
          </a:xfrm>
        </p:grpSpPr>
        <p:sp>
          <p:nvSpPr>
            <p:cNvPr id="15" name="Rectangle 110"/>
            <p:cNvSpPr>
              <a:spLocks noChangeArrowheads="1"/>
            </p:cNvSpPr>
            <p:nvPr/>
          </p:nvSpPr>
          <p:spPr bwMode="auto">
            <a:xfrm>
              <a:off x="462" y="185"/>
              <a:ext cx="6729" cy="419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kumimoji="0" lang="zh-CN" altLang="en-US" sz="2400" b="1" dirty="0">
                  <a:solidFill>
                    <a:srgbClr val="0000FF"/>
                  </a:solidFill>
                  <a:latin typeface="+mn-ea"/>
                  <a:ea typeface="+mn-ea"/>
                </a:rPr>
                <a:t>例</a:t>
              </a:r>
              <a:r>
                <a:rPr kumimoji="0" lang="zh-CN" altLang="en-US" sz="2400" dirty="0">
                  <a:solidFill>
                    <a:srgbClr val="0000FF"/>
                  </a:solidFill>
                  <a:latin typeface="+mn-ea"/>
                  <a:ea typeface="+mn-ea"/>
                </a:rPr>
                <a:t> </a:t>
              </a:r>
              <a:r>
                <a:rPr lang="zh-CN" altLang="en-US" sz="2400" dirty="0">
                  <a:latin typeface="+mn-ea"/>
                  <a:ea typeface="+mn-ea"/>
                </a:rPr>
                <a:t>步枪射击时</a:t>
              </a:r>
              <a:r>
                <a:rPr lang="en-US" altLang="zh-CN" sz="2400" dirty="0">
                  <a:latin typeface="+mn-ea"/>
                  <a:ea typeface="+mn-ea"/>
                </a:rPr>
                <a:t>,</a:t>
              </a:r>
              <a:r>
                <a:rPr lang="zh-CN" altLang="en-US" sz="2400" dirty="0">
                  <a:latin typeface="+mn-ea"/>
                  <a:ea typeface="+mn-ea"/>
                </a:rPr>
                <a:t>子弹落点的横向偏差   服从正态分布</a:t>
              </a:r>
              <a:r>
                <a:rPr lang="en-US" altLang="zh-CN" sz="2400" dirty="0">
                  <a:latin typeface="+mn-ea"/>
                  <a:ea typeface="+mn-ea"/>
                </a:rPr>
                <a:t>.</a:t>
              </a:r>
              <a:endParaRPr lang="en-US" altLang="zh-CN" sz="2400" dirty="0">
                <a:latin typeface="+mn-ea"/>
                <a:ea typeface="+mn-ea"/>
              </a:endParaRPr>
            </a:p>
          </p:txBody>
        </p:sp>
        <p:graphicFrame>
          <p:nvGraphicFramePr>
            <p:cNvPr id="16" name="Object 2"/>
            <p:cNvGraphicFramePr>
              <a:graphicFrameLocks noChangeAspect="1"/>
            </p:cNvGraphicFramePr>
            <p:nvPr/>
          </p:nvGraphicFramePr>
          <p:xfrm>
            <a:off x="4884" y="262"/>
            <a:ext cx="219" cy="2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746" name="公式" r:id="rId2" imgW="165100" imgH="215900" progId="Equation.3">
                    <p:embed/>
                  </p:oleObj>
                </mc:Choice>
                <mc:Fallback>
                  <p:oleObj name="公式" r:id="rId2" imgW="165100" imgH="215900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84" y="262"/>
                          <a:ext cx="219" cy="2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7" name="Object 3"/>
          <p:cNvGraphicFramePr>
            <a:graphicFrameLocks noChangeAspect="1"/>
          </p:cNvGraphicFramePr>
          <p:nvPr/>
        </p:nvGraphicFramePr>
        <p:xfrm>
          <a:off x="2067630" y="3686503"/>
          <a:ext cx="652462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47" name="公式" r:id="rId4" imgW="457200" imgH="292100" progId="Equation.3">
                  <p:embed/>
                </p:oleObj>
              </mc:Choice>
              <mc:Fallback>
                <p:oleObj name="公式" r:id="rId4" imgW="457200" imgH="2921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7630" y="3686503"/>
                        <a:ext cx="652462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4"/>
          <p:cNvGraphicFramePr>
            <a:graphicFrameLocks noChangeAspect="1"/>
          </p:cNvGraphicFramePr>
          <p:nvPr/>
        </p:nvGraphicFramePr>
        <p:xfrm>
          <a:off x="2661355" y="3691266"/>
          <a:ext cx="506412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48" name="公式" r:id="rId6" imgW="355600" imgH="292100" progId="Equation.3">
                  <p:embed/>
                </p:oleObj>
              </mc:Choice>
              <mc:Fallback>
                <p:oleObj name="公式" r:id="rId6" imgW="355600" imgH="2921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1355" y="3691266"/>
                        <a:ext cx="506412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5"/>
          <p:cNvGraphicFramePr>
            <a:graphicFrameLocks noChangeAspect="1"/>
          </p:cNvGraphicFramePr>
          <p:nvPr/>
        </p:nvGraphicFramePr>
        <p:xfrm>
          <a:off x="3123317" y="3694441"/>
          <a:ext cx="482600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49" name="公式" r:id="rId8" imgW="342900" imgH="292100" progId="Equation.3">
                  <p:embed/>
                </p:oleObj>
              </mc:Choice>
              <mc:Fallback>
                <p:oleObj name="公式" r:id="rId8" imgW="342900" imgH="2921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3317" y="3694441"/>
                        <a:ext cx="482600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6"/>
          <p:cNvGraphicFramePr>
            <a:graphicFrameLocks noChangeAspect="1"/>
          </p:cNvGraphicFramePr>
          <p:nvPr/>
        </p:nvGraphicFramePr>
        <p:xfrm>
          <a:off x="3588455" y="3692853"/>
          <a:ext cx="508000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50" name="公式" r:id="rId10" imgW="355600" imgH="292100" progId="Equation.3">
                  <p:embed/>
                </p:oleObj>
              </mc:Choice>
              <mc:Fallback>
                <p:oleObj name="公式" r:id="rId10" imgW="355600" imgH="2921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8455" y="3692853"/>
                        <a:ext cx="508000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7"/>
          <p:cNvGraphicFramePr>
            <a:graphicFrameLocks noChangeAspect="1"/>
          </p:cNvGraphicFramePr>
          <p:nvPr/>
        </p:nvGraphicFramePr>
        <p:xfrm>
          <a:off x="4044067" y="3689678"/>
          <a:ext cx="4826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51" name="公式" r:id="rId12" imgW="342900" imgH="292100" progId="Equation.3">
                  <p:embed/>
                </p:oleObj>
              </mc:Choice>
              <mc:Fallback>
                <p:oleObj name="公式" r:id="rId12" imgW="342900" imgH="2921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4067" y="3689678"/>
                        <a:ext cx="482600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8"/>
          <p:cNvGraphicFramePr>
            <a:graphicFrameLocks noChangeAspect="1"/>
          </p:cNvGraphicFramePr>
          <p:nvPr/>
        </p:nvGraphicFramePr>
        <p:xfrm>
          <a:off x="4471105" y="3692853"/>
          <a:ext cx="484187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52" name="公式" r:id="rId14" imgW="342900" imgH="292100" progId="Equation.3">
                  <p:embed/>
                </p:oleObj>
              </mc:Choice>
              <mc:Fallback>
                <p:oleObj name="公式" r:id="rId14" imgW="342900" imgH="2921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1105" y="3692853"/>
                        <a:ext cx="484187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9"/>
          <p:cNvGraphicFramePr>
            <a:graphicFrameLocks noChangeAspect="1"/>
          </p:cNvGraphicFramePr>
          <p:nvPr/>
        </p:nvGraphicFramePr>
        <p:xfrm>
          <a:off x="4906080" y="3683328"/>
          <a:ext cx="10382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53" name="公式" r:id="rId16" imgW="723900" imgH="292100" progId="Equation.3">
                  <p:embed/>
                </p:oleObj>
              </mc:Choice>
              <mc:Fallback>
                <p:oleObj name="公式" r:id="rId16" imgW="723900" imgH="2921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6080" y="3683328"/>
                        <a:ext cx="1038225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AutoShape 223"/>
          <p:cNvSpPr>
            <a:spLocks noChangeArrowheads="1"/>
          </p:cNvSpPr>
          <p:nvPr/>
        </p:nvSpPr>
        <p:spPr bwMode="auto">
          <a:xfrm>
            <a:off x="2037467" y="3727778"/>
            <a:ext cx="3981450" cy="395288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FF9933"/>
            </a:solidFill>
            <a:round/>
          </a:ln>
          <a:effectLst/>
        </p:spPr>
        <p:txBody>
          <a:bodyPr lIns="63505" tIns="31753" rIns="63505" bIns="31753" anchor="ctr">
            <a:spAutoFit/>
          </a:bodyPr>
          <a:lstStyle/>
          <a:p>
            <a:pPr algn="ctr">
              <a:defRPr/>
            </a:pPr>
            <a:endParaRPr lang="zh-CN" altLang="en-US" sz="1900">
              <a:latin typeface="+mn-ea"/>
              <a:ea typeface="+mn-ea"/>
            </a:endParaRPr>
          </a:p>
        </p:txBody>
      </p:sp>
      <p:grpSp>
        <p:nvGrpSpPr>
          <p:cNvPr id="33" name="Group 237"/>
          <p:cNvGrpSpPr/>
          <p:nvPr/>
        </p:nvGrpSpPr>
        <p:grpSpPr bwMode="auto">
          <a:xfrm>
            <a:off x="1832680" y="4621541"/>
            <a:ext cx="5327650" cy="652462"/>
            <a:chOff x="1083" y="3596"/>
            <a:chExt cx="4831" cy="591"/>
          </a:xfrm>
        </p:grpSpPr>
        <p:sp>
          <p:nvSpPr>
            <p:cNvPr id="34" name="Rectangle 234"/>
            <p:cNvSpPr>
              <a:spLocks noChangeArrowheads="1"/>
            </p:cNvSpPr>
            <p:nvPr/>
          </p:nvSpPr>
          <p:spPr bwMode="auto">
            <a:xfrm>
              <a:off x="1924" y="3697"/>
              <a:ext cx="3990" cy="42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400" dirty="0">
                  <a:latin typeface="+mn-ea"/>
                  <a:ea typeface="+mn-ea"/>
                </a:rPr>
                <a:t>的极限分布是正态分布？</a:t>
              </a:r>
              <a:endParaRPr lang="zh-CN" altLang="en-US" sz="2400" dirty="0">
                <a:latin typeface="+mn-ea"/>
                <a:ea typeface="+mn-ea"/>
              </a:endParaRPr>
            </a:p>
          </p:txBody>
        </p:sp>
        <p:graphicFrame>
          <p:nvGraphicFramePr>
            <p:cNvPr id="35" name="Object 10"/>
            <p:cNvGraphicFramePr>
              <a:graphicFrameLocks noChangeAspect="1"/>
            </p:cNvGraphicFramePr>
            <p:nvPr/>
          </p:nvGraphicFramePr>
          <p:xfrm>
            <a:off x="1083" y="3596"/>
            <a:ext cx="913" cy="5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754" name="公式" r:id="rId18" imgW="711200" imgH="469900" progId="Equation.3">
                    <p:embed/>
                  </p:oleObj>
                </mc:Choice>
                <mc:Fallback>
                  <p:oleObj name="公式" r:id="rId18" imgW="711200" imgH="46990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83" y="3596"/>
                          <a:ext cx="913" cy="5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36" name="Picture 443" descr="C:\Users\Lenovo\Pictures\图片2.jp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230" y="1960891"/>
            <a:ext cx="1122362" cy="11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Line 103"/>
          <p:cNvSpPr>
            <a:spLocks noChangeShapeType="1"/>
          </p:cNvSpPr>
          <p:nvPr/>
        </p:nvSpPr>
        <p:spPr bwMode="auto">
          <a:xfrm rot="120000" flipV="1">
            <a:off x="3321755" y="2451428"/>
            <a:ext cx="2854325" cy="134938"/>
          </a:xfrm>
          <a:prstGeom prst="line">
            <a:avLst/>
          </a:prstGeom>
          <a:noFill/>
          <a:ln w="19050">
            <a:solidFill>
              <a:srgbClr val="FF0000"/>
            </a:solidFill>
            <a:prstDash val="dash"/>
            <a:round/>
          </a:ln>
          <a:effectLst/>
        </p:spPr>
        <p:txBody>
          <a:bodyPr lIns="63505" tIns="31753" rIns="63505" bIns="31753" anchor="ctr">
            <a:spAutoFit/>
          </a:bodyPr>
          <a:lstStyle/>
          <a:p>
            <a:pPr algn="ctr">
              <a:defRPr/>
            </a:pPr>
            <a:endParaRPr lang="zh-CN" altLang="en-US" sz="1900">
              <a:latin typeface="+mn-ea"/>
              <a:ea typeface="+mn-ea"/>
            </a:endParaRPr>
          </a:p>
        </p:txBody>
      </p:sp>
      <p:cxnSp>
        <p:nvCxnSpPr>
          <p:cNvPr id="41" name="直接箭头连接符 40"/>
          <p:cNvCxnSpPr>
            <a:cxnSpLocks noChangeShapeType="1"/>
          </p:cNvCxnSpPr>
          <p:nvPr/>
        </p:nvCxnSpPr>
        <p:spPr bwMode="auto">
          <a:xfrm flipV="1">
            <a:off x="5904617" y="3242003"/>
            <a:ext cx="250825" cy="26988"/>
          </a:xfrm>
          <a:prstGeom prst="straightConnector1">
            <a:avLst/>
          </a:prstGeom>
          <a:noFill/>
          <a:ln w="12700" algn="ctr">
            <a:solidFill>
              <a:schemeClr val="accent1"/>
            </a:solidFill>
            <a:round/>
            <a:tailEnd type="stealth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直接箭头连接符 41"/>
          <p:cNvCxnSpPr>
            <a:cxnSpLocks noChangeShapeType="1"/>
          </p:cNvCxnSpPr>
          <p:nvPr/>
        </p:nvCxnSpPr>
        <p:spPr bwMode="auto">
          <a:xfrm rot="10800000" flipV="1">
            <a:off x="6357055" y="3200728"/>
            <a:ext cx="254000" cy="17463"/>
          </a:xfrm>
          <a:prstGeom prst="straightConnector1">
            <a:avLst/>
          </a:prstGeom>
          <a:noFill/>
          <a:ln w="12700" algn="ctr">
            <a:solidFill>
              <a:schemeClr val="accent1"/>
            </a:solidFill>
            <a:round/>
            <a:tailEnd type="stealth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3" name="组合 127"/>
          <p:cNvGrpSpPr/>
          <p:nvPr/>
        </p:nvGrpSpPr>
        <p:grpSpPr bwMode="auto">
          <a:xfrm>
            <a:off x="6169730" y="2437141"/>
            <a:ext cx="187325" cy="925512"/>
            <a:chOff x="6476753" y="2094929"/>
            <a:chExt cx="187541" cy="924602"/>
          </a:xfrm>
        </p:grpSpPr>
        <p:cxnSp>
          <p:nvCxnSpPr>
            <p:cNvPr id="44" name="直接连接符 116"/>
            <p:cNvCxnSpPr>
              <a:cxnSpLocks noChangeAspect="1"/>
            </p:cNvCxnSpPr>
            <p:nvPr/>
          </p:nvCxnSpPr>
          <p:spPr bwMode="auto">
            <a:xfrm rot="5400000" flipH="1" flipV="1">
              <a:off x="6296861" y="2815692"/>
              <a:ext cx="360000" cy="215"/>
            </a:xfrm>
            <a:prstGeom prst="line">
              <a:avLst/>
            </a:prstGeom>
            <a:noFill/>
            <a:ln w="12700" algn="ctr">
              <a:solidFill>
                <a:schemeClr val="accent1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" name="直接连接符 118"/>
            <p:cNvCxnSpPr>
              <a:cxnSpLocks noChangeAspect="1"/>
            </p:cNvCxnSpPr>
            <p:nvPr/>
          </p:nvCxnSpPr>
          <p:spPr bwMode="auto">
            <a:xfrm rot="5400000" flipH="1" flipV="1">
              <a:off x="6212694" y="2543329"/>
              <a:ext cx="900000" cy="3200"/>
            </a:xfrm>
            <a:prstGeom prst="line">
              <a:avLst/>
            </a:prstGeom>
            <a:noFill/>
            <a:ln w="12700" algn="ctr">
              <a:solidFill>
                <a:schemeClr val="accent1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aphicFrame>
          <p:nvGraphicFramePr>
            <p:cNvPr id="46" name="Object 12"/>
            <p:cNvGraphicFramePr>
              <a:graphicFrameLocks noChangeAspect="1"/>
            </p:cNvGraphicFramePr>
            <p:nvPr/>
          </p:nvGraphicFramePr>
          <p:xfrm>
            <a:off x="6479755" y="2779818"/>
            <a:ext cx="184150" cy="239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755" name="公式" r:id="rId21" imgW="127000" imgH="165100" progId="Equation.3">
                    <p:embed/>
                  </p:oleObj>
                </mc:Choice>
                <mc:Fallback>
                  <p:oleObj name="公式" r:id="rId21" imgW="127000" imgH="1651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79755" y="2779818"/>
                          <a:ext cx="184150" cy="2397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7" name="五边形 46"/>
          <p:cNvSpPr>
            <a:spLocks noChangeAspect="1"/>
          </p:cNvSpPr>
          <p:nvPr/>
        </p:nvSpPr>
        <p:spPr bwMode="auto">
          <a:xfrm>
            <a:off x="3490030" y="2595891"/>
            <a:ext cx="71437" cy="36512"/>
          </a:xfrm>
          <a:prstGeom prst="homePlate">
            <a:avLst>
              <a:gd name="adj" fmla="val 48913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 b="1">
              <a:ea typeface="楷体" panose="02010609060101010101" pitchFamily="49" charset="-122"/>
            </a:endParaRPr>
          </a:p>
        </p:txBody>
      </p:sp>
      <p:sp>
        <p:nvSpPr>
          <p:cNvPr id="48" name="椭圆 47"/>
          <p:cNvSpPr>
            <a:spLocks noChangeAspect="1"/>
          </p:cNvSpPr>
          <p:nvPr/>
        </p:nvSpPr>
        <p:spPr bwMode="auto">
          <a:xfrm>
            <a:off x="6322130" y="2408566"/>
            <a:ext cx="71437" cy="73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 b="1">
              <a:ea typeface="楷体" panose="02010609060101010101" pitchFamily="49" charset="-122"/>
            </a:endParaRPr>
          </a:p>
        </p:txBody>
      </p:sp>
      <p:sp>
        <p:nvSpPr>
          <p:cNvPr id="49" name="五边形 48"/>
          <p:cNvSpPr>
            <a:spLocks noChangeAspect="1"/>
          </p:cNvSpPr>
          <p:nvPr/>
        </p:nvSpPr>
        <p:spPr bwMode="auto">
          <a:xfrm>
            <a:off x="3490030" y="2595891"/>
            <a:ext cx="71437" cy="36512"/>
          </a:xfrm>
          <a:prstGeom prst="homePlate">
            <a:avLst>
              <a:gd name="adj" fmla="val 48913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 b="1">
              <a:ea typeface="楷体" panose="02010609060101010101" pitchFamily="49" charset="-122"/>
            </a:endParaRPr>
          </a:p>
        </p:txBody>
      </p:sp>
      <p:sp>
        <p:nvSpPr>
          <p:cNvPr id="50" name="五边形 49"/>
          <p:cNvSpPr>
            <a:spLocks noChangeAspect="1"/>
          </p:cNvSpPr>
          <p:nvPr/>
        </p:nvSpPr>
        <p:spPr bwMode="auto">
          <a:xfrm>
            <a:off x="4442530" y="2537153"/>
            <a:ext cx="71437" cy="36513"/>
          </a:xfrm>
          <a:prstGeom prst="homePlate">
            <a:avLst>
              <a:gd name="adj" fmla="val 48912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 b="1">
              <a:ea typeface="楷体" panose="02010609060101010101" pitchFamily="49" charset="-122"/>
            </a:endParaRPr>
          </a:p>
        </p:txBody>
      </p:sp>
      <p:sp>
        <p:nvSpPr>
          <p:cNvPr id="51" name="椭圆 50"/>
          <p:cNvSpPr>
            <a:spLocks noChangeAspect="1"/>
          </p:cNvSpPr>
          <p:nvPr/>
        </p:nvSpPr>
        <p:spPr bwMode="auto">
          <a:xfrm>
            <a:off x="6209417" y="2405391"/>
            <a:ext cx="71438" cy="71437"/>
          </a:xfrm>
          <a:prstGeom prst="ellipse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 b="1">
              <a:ea typeface="楷体" panose="02010609060101010101" pitchFamily="49" charset="-122"/>
            </a:endParaRPr>
          </a:p>
        </p:txBody>
      </p:sp>
      <p:sp>
        <p:nvSpPr>
          <p:cNvPr id="52" name="AutoShape 225"/>
          <p:cNvSpPr>
            <a:spLocks noChangeArrowheads="1"/>
          </p:cNvSpPr>
          <p:nvPr/>
        </p:nvSpPr>
        <p:spPr bwMode="auto">
          <a:xfrm>
            <a:off x="3315405" y="3161041"/>
            <a:ext cx="2232025" cy="361950"/>
          </a:xfrm>
          <a:prstGeom prst="wedgeRectCallout">
            <a:avLst>
              <a:gd name="adj1" fmla="val -21690"/>
              <a:gd name="adj2" fmla="val 95120"/>
            </a:avLst>
          </a:prstGeom>
          <a:noFill/>
          <a:ln w="28575" algn="ctr">
            <a:solidFill>
              <a:srgbClr val="FF6600"/>
            </a:solidFill>
            <a:miter lim="800000"/>
          </a:ln>
          <a:effectLst/>
        </p:spPr>
        <p:txBody>
          <a:bodyPr lIns="63505" tIns="31753" rIns="63505" bIns="31753" anchor="ctr"/>
          <a:lstStyle/>
          <a:p>
            <a:pPr algn="ctr">
              <a:defRPr/>
            </a:pPr>
            <a:r>
              <a:rPr lang="zh-CN" altLang="en-US" sz="1900">
                <a:latin typeface="+mn-ea"/>
                <a:ea typeface="+mn-ea"/>
              </a:rPr>
              <a:t>独立随机变量之和</a:t>
            </a:r>
            <a:endParaRPr lang="en-US" altLang="zh-CN" sz="1900" b="1">
              <a:latin typeface="+mn-ea"/>
              <a:ea typeface="+mn-ea"/>
            </a:endParaRPr>
          </a:p>
        </p:txBody>
      </p:sp>
      <p:grpSp>
        <p:nvGrpSpPr>
          <p:cNvPr id="53" name="组合 156"/>
          <p:cNvGrpSpPr/>
          <p:nvPr/>
        </p:nvGrpSpPr>
        <p:grpSpPr bwMode="auto">
          <a:xfrm>
            <a:off x="796042" y="4253241"/>
            <a:ext cx="5797550" cy="461962"/>
            <a:chOff x="1095493" y="3773087"/>
            <a:chExt cx="5797859" cy="461917"/>
          </a:xfrm>
        </p:grpSpPr>
        <p:sp>
          <p:nvSpPr>
            <p:cNvPr id="54" name="Rectangle 110"/>
            <p:cNvSpPr>
              <a:spLocks noChangeArrowheads="1"/>
            </p:cNvSpPr>
            <p:nvPr/>
          </p:nvSpPr>
          <p:spPr bwMode="auto">
            <a:xfrm>
              <a:off x="1376496" y="3792135"/>
              <a:ext cx="987478" cy="433345"/>
            </a:xfrm>
            <a:prstGeom prst="rect">
              <a:avLst/>
            </a:prstGeom>
            <a:noFill/>
            <a:ln>
              <a:noFill/>
            </a:ln>
          </p:spPr>
          <p:txBody>
            <a:bodyPr lIns="63505" tIns="31753" rIns="63505" bIns="31753">
              <a:spAutoFit/>
            </a:bodyPr>
            <a:lstStyle/>
            <a:p>
              <a:pPr>
                <a:defRPr/>
              </a:pPr>
              <a:r>
                <a:rPr kumimoji="0" lang="zh-CN" altLang="en-US" sz="2400" b="1" dirty="0">
                  <a:solidFill>
                    <a:srgbClr val="0000FF"/>
                  </a:solidFill>
                  <a:latin typeface="+mn-ea"/>
                  <a:ea typeface="+mn-ea"/>
                </a:rPr>
                <a:t>问题 </a:t>
              </a:r>
              <a:endParaRPr kumimoji="0" lang="zh-CN" altLang="en-US" sz="2400" b="1" dirty="0">
                <a:solidFill>
                  <a:srgbClr val="0000FF"/>
                </a:solidFill>
                <a:latin typeface="+mn-ea"/>
                <a:ea typeface="+mn-ea"/>
              </a:endParaRPr>
            </a:p>
          </p:txBody>
        </p:sp>
        <p:grpSp>
          <p:nvGrpSpPr>
            <p:cNvPr id="55" name="Group 239"/>
            <p:cNvGrpSpPr/>
            <p:nvPr/>
          </p:nvGrpSpPr>
          <p:grpSpPr bwMode="auto">
            <a:xfrm>
              <a:off x="2055778" y="3773087"/>
              <a:ext cx="4837574" cy="461917"/>
              <a:chOff x="1214" y="3237"/>
              <a:chExt cx="4387" cy="419"/>
            </a:xfrm>
          </p:grpSpPr>
          <p:sp>
            <p:nvSpPr>
              <p:cNvPr id="57" name="Rectangle 230"/>
              <p:cNvSpPr>
                <a:spLocks noChangeArrowheads="1"/>
              </p:cNvSpPr>
              <p:nvPr/>
            </p:nvSpPr>
            <p:spPr bwMode="auto">
              <a:xfrm>
                <a:off x="2388" y="3237"/>
                <a:ext cx="3213" cy="41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zh-CN" altLang="en-US" sz="2400" dirty="0">
                    <a:latin typeface="+mn-ea"/>
                    <a:ea typeface="+mn-ea"/>
                  </a:rPr>
                  <a:t>时</a:t>
                </a:r>
                <a:r>
                  <a:rPr lang="en-US" altLang="zh-CN" sz="2400" dirty="0">
                    <a:latin typeface="+mn-ea"/>
                    <a:ea typeface="+mn-ea"/>
                  </a:rPr>
                  <a:t>,</a:t>
                </a:r>
                <a:r>
                  <a:rPr lang="zh-CN" altLang="en-US" sz="2400" dirty="0">
                    <a:latin typeface="+mn-ea"/>
                    <a:ea typeface="+mn-ea"/>
                  </a:rPr>
                  <a:t>在什么情况下</a:t>
                </a:r>
                <a:endParaRPr lang="zh-CN" altLang="en-US" sz="2400" dirty="0">
                  <a:latin typeface="+mn-ea"/>
                  <a:ea typeface="+mn-ea"/>
                </a:endParaRPr>
              </a:p>
            </p:txBody>
          </p:sp>
          <p:graphicFrame>
            <p:nvGraphicFramePr>
              <p:cNvPr id="58" name="Object 11"/>
              <p:cNvGraphicFramePr>
                <a:graphicFrameLocks noChangeAspect="1"/>
              </p:cNvGraphicFramePr>
              <p:nvPr/>
            </p:nvGraphicFramePr>
            <p:xfrm>
              <a:off x="1594" y="3324"/>
              <a:ext cx="854" cy="2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4756" name="公式" r:id="rId23" imgW="660400" imgH="203200" progId="Equation.3">
                      <p:embed/>
                    </p:oleObj>
                  </mc:Choice>
                  <mc:Fallback>
                    <p:oleObj name="公式" r:id="rId23" imgW="660400" imgH="203200" progId="Equation.3">
                      <p:embed/>
                      <p:pic>
                        <p:nvPicPr>
                          <p:cNvPr id="0" name="Object 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94" y="3324"/>
                            <a:ext cx="854" cy="26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tx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2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9" name="Rectangle 238"/>
              <p:cNvSpPr>
                <a:spLocks noChangeArrowheads="1"/>
              </p:cNvSpPr>
              <p:nvPr/>
            </p:nvSpPr>
            <p:spPr bwMode="auto">
              <a:xfrm>
                <a:off x="1214" y="3237"/>
                <a:ext cx="574" cy="41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zh-CN" altLang="en-US" sz="2400" dirty="0">
                    <a:latin typeface="+mn-ea"/>
                    <a:ea typeface="+mn-ea"/>
                  </a:rPr>
                  <a:t>当</a:t>
                </a:r>
                <a:endParaRPr lang="zh-CN" altLang="en-US" sz="2400" dirty="0">
                  <a:latin typeface="+mn-ea"/>
                  <a:ea typeface="+mn-ea"/>
                </a:endParaRPr>
              </a:p>
            </p:txBody>
          </p:sp>
        </p:grpSp>
        <p:pic>
          <p:nvPicPr>
            <p:cNvPr id="56" name="Picture 18" descr="E:\MB001.png"/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5493" y="3878021"/>
              <a:ext cx="252000" cy="2730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0" name="Group 222"/>
          <p:cNvGrpSpPr/>
          <p:nvPr/>
        </p:nvGrpSpPr>
        <p:grpSpPr bwMode="auto">
          <a:xfrm>
            <a:off x="2218442" y="1706891"/>
            <a:ext cx="3194050" cy="647700"/>
            <a:chOff x="109" y="3292"/>
            <a:chExt cx="2897" cy="587"/>
          </a:xfrm>
        </p:grpSpPr>
        <p:sp>
          <p:nvSpPr>
            <p:cNvPr id="61" name="AutoShape 220"/>
            <p:cNvSpPr>
              <a:spLocks noChangeArrowheads="1"/>
            </p:cNvSpPr>
            <p:nvPr/>
          </p:nvSpPr>
          <p:spPr bwMode="auto">
            <a:xfrm>
              <a:off x="109" y="3292"/>
              <a:ext cx="2897" cy="558"/>
            </a:xfrm>
            <a:prstGeom prst="wedgeRectCallout">
              <a:avLst>
                <a:gd name="adj1" fmla="val 20417"/>
                <a:gd name="adj2" fmla="val 77778"/>
              </a:avLst>
            </a:prstGeom>
            <a:noFill/>
            <a:ln w="28575" algn="ctr">
              <a:solidFill>
                <a:srgbClr val="FF6600"/>
              </a:solidFill>
              <a:miter lim="800000"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zh-CN" altLang="en-US" sz="1900" dirty="0">
                  <a:latin typeface="+mn-ea"/>
                  <a:ea typeface="+mn-ea"/>
                </a:rPr>
                <a:t>弹头外形上细小差别而导致</a:t>
              </a:r>
              <a:endParaRPr lang="zh-CN" altLang="en-US" sz="1900" dirty="0">
                <a:latin typeface="+mn-ea"/>
                <a:ea typeface="+mn-ea"/>
              </a:endParaRPr>
            </a:p>
            <a:p>
              <a:pPr>
                <a:defRPr/>
              </a:pPr>
              <a:r>
                <a:rPr lang="zh-CN" altLang="en-US" sz="1900" dirty="0">
                  <a:latin typeface="+mn-ea"/>
                  <a:ea typeface="+mn-ea"/>
                </a:rPr>
                <a:t>空气阻力不同引起的误差 </a:t>
              </a:r>
              <a:endParaRPr lang="zh-CN" altLang="en-US" sz="1900" dirty="0">
                <a:latin typeface="+mn-ea"/>
                <a:ea typeface="+mn-ea"/>
              </a:endParaRPr>
            </a:p>
          </p:txBody>
        </p:sp>
        <p:graphicFrame>
          <p:nvGraphicFramePr>
            <p:cNvPr id="62" name="Object 18"/>
            <p:cNvGraphicFramePr>
              <a:graphicFrameLocks noChangeAspect="1"/>
            </p:cNvGraphicFramePr>
            <p:nvPr/>
          </p:nvGraphicFramePr>
          <p:xfrm>
            <a:off x="2638" y="3501"/>
            <a:ext cx="262" cy="3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757" name="公式" r:id="rId26" imgW="203200" imgH="292100" progId="Equation.3">
                    <p:embed/>
                  </p:oleObj>
                </mc:Choice>
                <mc:Fallback>
                  <p:oleObj name="公式" r:id="rId26" imgW="203200" imgH="292100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38" y="3501"/>
                          <a:ext cx="262" cy="3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08575E-6 L 0.30764 -0.0314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00" y="-16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77414E-6 L 0.10365 -0.01141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0" y="-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5.95495E-7 L 0.18889 -0.01944 " pathEditMode="relative" rAng="0" ptsTypes="AA">
                                      <p:cBhvr>
                                        <p:cTn id="9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00" y="-10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4"/>
                                            </p:cond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47" grpId="0" animBg="1"/>
      <p:bldP spid="47" grpId="1" animBg="1"/>
      <p:bldP spid="48" grpId="0" animBg="1"/>
      <p:bldP spid="49" grpId="0" animBg="1"/>
      <p:bldP spid="49" grpId="1" animBg="1"/>
      <p:bldP spid="49" grpId="2" animBg="1"/>
      <p:bldP spid="50" grpId="0" animBg="1"/>
      <p:bldP spid="50" grpId="1" animBg="1"/>
      <p:bldP spid="51" grpId="0" animBg="1"/>
      <p:bldP spid="5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4.2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中心极限定理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10"/>
          <p:cNvSpPr>
            <a:spLocks noChangeArrowheads="1"/>
          </p:cNvSpPr>
          <p:nvPr/>
        </p:nvSpPr>
        <p:spPr bwMode="auto">
          <a:xfrm>
            <a:off x="296863" y="1327864"/>
            <a:ext cx="118799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4.2.1</a:t>
            </a:r>
            <a:endParaRPr lang="zh-CN" altLang="en-US" sz="1800" b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9504" y="1363761"/>
            <a:ext cx="2726424" cy="31557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46043" y="1379734"/>
            <a:ext cx="4201548" cy="2478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12346" y="1406523"/>
            <a:ext cx="444156" cy="2421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78"/>
          <a:stretch>
            <a:fillRect/>
          </a:stretch>
        </p:blipFill>
        <p:spPr>
          <a:xfrm>
            <a:off x="463806" y="1670284"/>
            <a:ext cx="3119945" cy="50360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3751" y="1732785"/>
            <a:ext cx="5197957" cy="37860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3806" y="2155746"/>
            <a:ext cx="2992872" cy="32392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56678" y="2156935"/>
            <a:ext cx="2821486" cy="28314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78164" y="2183503"/>
            <a:ext cx="2594060" cy="25657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" r="-144"/>
          <a:stretch>
            <a:fillRect/>
          </a:stretch>
        </p:blipFill>
        <p:spPr>
          <a:xfrm>
            <a:off x="413006" y="2467053"/>
            <a:ext cx="4781294" cy="32786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-60000">
            <a:off x="2178090" y="3055331"/>
            <a:ext cx="4584623" cy="290706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54291" y="6003737"/>
            <a:ext cx="3235421" cy="2854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23015" y="1436018"/>
            <a:ext cx="1396127" cy="301470"/>
          </a:xfrm>
          <a:prstGeom prst="rect">
            <a:avLst/>
          </a:prstGeom>
        </p:spPr>
      </p:pic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4.2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中心极限定理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10"/>
          <p:cNvSpPr>
            <a:spLocks noChangeArrowheads="1"/>
          </p:cNvSpPr>
          <p:nvPr/>
        </p:nvSpPr>
        <p:spPr bwMode="auto">
          <a:xfrm>
            <a:off x="321545" y="1382267"/>
            <a:ext cx="118799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4.2.2</a:t>
            </a:r>
            <a:endParaRPr lang="zh-CN" altLang="en-US" sz="2000" b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6923" y="1437814"/>
            <a:ext cx="5377866" cy="2890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0064" y="1737488"/>
            <a:ext cx="3829445" cy="4544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79509" y="1828253"/>
            <a:ext cx="3991365" cy="2520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0064" y="2203050"/>
            <a:ext cx="2662116" cy="23348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16195" y="2191749"/>
            <a:ext cx="3111614" cy="2334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27809" y="2226225"/>
            <a:ext cx="2067558" cy="2263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1545" y="2470217"/>
            <a:ext cx="4250457" cy="2728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5224" y="3021296"/>
            <a:ext cx="3888119" cy="235780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39932" y="5511138"/>
            <a:ext cx="3523411" cy="2923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4.2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中心极限定理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Object 253"/>
          <p:cNvGraphicFramePr>
            <a:graphicFrameLocks noChangeAspect="1"/>
          </p:cNvGraphicFramePr>
          <p:nvPr/>
        </p:nvGraphicFramePr>
        <p:xfrm>
          <a:off x="1958902" y="4430271"/>
          <a:ext cx="4551363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887" name="公式" r:id="rId1" imgW="2794000" imgH="355600" progId="Equation.3">
                  <p:embed/>
                </p:oleObj>
              </mc:Choice>
              <mc:Fallback>
                <p:oleObj name="公式" r:id="rId1" imgW="2794000" imgH="355600" progId="Equation.3">
                  <p:embed/>
                  <p:pic>
                    <p:nvPicPr>
                      <p:cNvPr id="0" name="Object 2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8902" y="4430271"/>
                        <a:ext cx="4551363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254"/>
          <p:cNvGraphicFramePr>
            <a:graphicFrameLocks noChangeAspect="1"/>
          </p:cNvGraphicFramePr>
          <p:nvPr/>
        </p:nvGraphicFramePr>
        <p:xfrm>
          <a:off x="2774950" y="1652588"/>
          <a:ext cx="3665538" cy="1423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888" name="Equation" r:id="rId3" imgW="53949600" imgH="20726400" progId="Equation.DSMT4">
                  <p:embed/>
                </p:oleObj>
              </mc:Choice>
              <mc:Fallback>
                <p:oleObj name="Equation" r:id="rId3" imgW="53949600" imgH="20726400" progId="Equation.DSMT4">
                  <p:embed/>
                  <p:pic>
                    <p:nvPicPr>
                      <p:cNvPr id="0" name="Object 2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4950" y="1652588"/>
                        <a:ext cx="3665538" cy="1423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Rectangle 104"/>
          <p:cNvSpPr>
            <a:spLocks noChangeArrowheads="1"/>
          </p:cNvSpPr>
          <p:nvPr/>
        </p:nvSpPr>
        <p:spPr bwMode="auto">
          <a:xfrm>
            <a:off x="957984" y="2995698"/>
            <a:ext cx="836613" cy="433388"/>
          </a:xfrm>
          <a:prstGeom prst="rect">
            <a:avLst/>
          </a:prstGeom>
          <a:noFill/>
          <a:ln>
            <a:noFill/>
          </a:ln>
          <a:effectLst/>
        </p:spPr>
        <p:txBody>
          <a:bodyPr lIns="63505" tIns="31753" rIns="63505" bIns="31753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即有</a:t>
            </a:r>
            <a:endParaRPr kumimoji="1" lang="zh-CN" altLang="en-US" sz="23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aphicFrame>
        <p:nvGraphicFramePr>
          <p:cNvPr id="44" name="Object 255"/>
          <p:cNvGraphicFramePr>
            <a:graphicFrameLocks noChangeAspect="1"/>
          </p:cNvGraphicFramePr>
          <p:nvPr/>
        </p:nvGraphicFramePr>
        <p:xfrm>
          <a:off x="1764434" y="3040148"/>
          <a:ext cx="3171825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889" name="公式" r:id="rId5" imgW="1943100" imgH="215900" progId="Equation.3">
                  <p:embed/>
                </p:oleObj>
              </mc:Choice>
              <mc:Fallback>
                <p:oleObj name="公式" r:id="rId5" imgW="1943100" imgH="215900" progId="Equation.3">
                  <p:embed/>
                  <p:pic>
                    <p:nvPicPr>
                      <p:cNvPr id="0" name="Object 2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4434" y="3040148"/>
                        <a:ext cx="3171825" cy="35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5" name="Group 131"/>
          <p:cNvGrpSpPr/>
          <p:nvPr/>
        </p:nvGrpSpPr>
        <p:grpSpPr bwMode="auto">
          <a:xfrm>
            <a:off x="1376290" y="3609534"/>
            <a:ext cx="6673850" cy="461962"/>
            <a:chOff x="498" y="2137"/>
            <a:chExt cx="6052" cy="419"/>
          </a:xfrm>
        </p:grpSpPr>
        <p:sp>
          <p:nvSpPr>
            <p:cNvPr id="46" name="Rectangle 110"/>
            <p:cNvSpPr>
              <a:spLocks noChangeArrowheads="1"/>
            </p:cNvSpPr>
            <p:nvPr/>
          </p:nvSpPr>
          <p:spPr bwMode="auto">
            <a:xfrm>
              <a:off x="498" y="2137"/>
              <a:ext cx="6052" cy="419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3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定义</a:t>
              </a: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设     为均值、方差存在的随机变量序列</a:t>
              </a:r>
              <a:r>
                <a:rPr kumimoji="0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.</a:t>
              </a: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若</a:t>
              </a:r>
              <a:endParaRPr kumimoji="0" lang="zh-CN" altLang="en-US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47" name="Object 256"/>
            <p:cNvGraphicFramePr>
              <a:graphicFrameLocks noChangeAspect="1"/>
            </p:cNvGraphicFramePr>
            <p:nvPr/>
          </p:nvGraphicFramePr>
          <p:xfrm>
            <a:off x="1408" y="2172"/>
            <a:ext cx="471" cy="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0890" name="Equation" r:id="rId7" imgW="7620000" imgH="5486400" progId="Equation.DSMT4">
                    <p:embed/>
                  </p:oleObj>
                </mc:Choice>
                <mc:Fallback>
                  <p:oleObj name="Equation" r:id="rId7" imgW="7620000" imgH="5486400" progId="Equation.DSMT4">
                    <p:embed/>
                    <p:pic>
                      <p:nvPicPr>
                        <p:cNvPr id="0" name="Object 2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08" y="2172"/>
                          <a:ext cx="471" cy="3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9" name="Group 132"/>
          <p:cNvGrpSpPr/>
          <p:nvPr/>
        </p:nvGrpSpPr>
        <p:grpSpPr bwMode="auto">
          <a:xfrm>
            <a:off x="795265" y="4022284"/>
            <a:ext cx="6565900" cy="461962"/>
            <a:chOff x="0" y="2383"/>
            <a:chExt cx="5954" cy="419"/>
          </a:xfrm>
        </p:grpSpPr>
        <p:sp>
          <p:nvSpPr>
            <p:cNvPr id="50" name="Rectangle 110"/>
            <p:cNvSpPr>
              <a:spLocks noChangeArrowheads="1"/>
            </p:cNvSpPr>
            <p:nvPr/>
          </p:nvSpPr>
          <p:spPr bwMode="auto">
            <a:xfrm>
              <a:off x="0" y="2383"/>
              <a:ext cx="5172" cy="419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的</a:t>
              </a:r>
              <a:r>
                <a:rPr kumimoji="0" lang="zh-CN" altLang="en-US" sz="23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部分和标准化随机变量列</a:t>
              </a:r>
              <a:r>
                <a:rPr kumimoji="0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    </a:t>
              </a: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满足      </a:t>
              </a:r>
              <a:endParaRPr kumimoji="0" lang="zh-CN" altLang="en-US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51" name="Object 258"/>
            <p:cNvGraphicFramePr>
              <a:graphicFrameLocks noChangeAspect="1"/>
            </p:cNvGraphicFramePr>
            <p:nvPr/>
          </p:nvGraphicFramePr>
          <p:xfrm>
            <a:off x="3219" y="2401"/>
            <a:ext cx="432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0891" name="公式" r:id="rId9" imgW="292100" imgH="215900" progId="Equation.3">
                    <p:embed/>
                  </p:oleObj>
                </mc:Choice>
                <mc:Fallback>
                  <p:oleObj name="公式" r:id="rId9" imgW="292100" imgH="215900" progId="Equation.3">
                    <p:embed/>
                    <p:pic>
                      <p:nvPicPr>
                        <p:cNvPr id="0" name="Object 2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9" y="2401"/>
                          <a:ext cx="432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" name="Object 259"/>
            <p:cNvGraphicFramePr>
              <a:graphicFrameLocks noChangeAspect="1"/>
            </p:cNvGraphicFramePr>
            <p:nvPr/>
          </p:nvGraphicFramePr>
          <p:xfrm>
            <a:off x="4172" y="2456"/>
            <a:ext cx="1277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0892" name="公式" r:id="rId11" imgW="862965" imgH="203200" progId="Equation.3">
                    <p:embed/>
                  </p:oleObj>
                </mc:Choice>
                <mc:Fallback>
                  <p:oleObj name="公式" r:id="rId11" imgW="862965" imgH="203200" progId="Equation.3">
                    <p:embed/>
                    <p:pic>
                      <p:nvPicPr>
                        <p:cNvPr id="0" name="Object 25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2" y="2456"/>
                          <a:ext cx="1277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3" name="Rectangle 110"/>
            <p:cNvSpPr>
              <a:spLocks noChangeArrowheads="1"/>
            </p:cNvSpPr>
            <p:nvPr/>
          </p:nvSpPr>
          <p:spPr bwMode="auto">
            <a:xfrm>
              <a:off x="5382" y="2383"/>
              <a:ext cx="572" cy="419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有</a:t>
              </a:r>
              <a:endParaRPr kumimoji="0" lang="zh-CN" altLang="en-US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4" name="Group 137"/>
          <p:cNvGrpSpPr/>
          <p:nvPr/>
        </p:nvGrpSpPr>
        <p:grpSpPr bwMode="auto">
          <a:xfrm>
            <a:off x="716766" y="4974430"/>
            <a:ext cx="4457700" cy="461963"/>
            <a:chOff x="0" y="3158"/>
            <a:chExt cx="4043" cy="419"/>
          </a:xfrm>
        </p:grpSpPr>
        <p:sp>
          <p:nvSpPr>
            <p:cNvPr id="55" name="Rectangle 110"/>
            <p:cNvSpPr>
              <a:spLocks noChangeArrowheads="1"/>
            </p:cNvSpPr>
            <p:nvPr/>
          </p:nvSpPr>
          <p:spPr bwMode="auto">
            <a:xfrm>
              <a:off x="0" y="3158"/>
              <a:ext cx="4043" cy="419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则称      </a:t>
              </a:r>
              <a:r>
                <a:rPr kumimoji="0" lang="zh-CN" altLang="en-US" sz="23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服从中心极限定理</a:t>
              </a:r>
              <a:r>
                <a:rPr kumimoji="0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.</a:t>
              </a:r>
              <a:endParaRPr kumimoji="0" lang="en-US" altLang="zh-CN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56" name="Object 260"/>
            <p:cNvGraphicFramePr>
              <a:graphicFrameLocks noChangeAspect="1"/>
            </p:cNvGraphicFramePr>
            <p:nvPr/>
          </p:nvGraphicFramePr>
          <p:xfrm>
            <a:off x="618" y="3183"/>
            <a:ext cx="469" cy="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0893" name="Equation" r:id="rId13" imgW="7620000" imgH="5486400" progId="Equation.DSMT4">
                    <p:embed/>
                  </p:oleObj>
                </mc:Choice>
                <mc:Fallback>
                  <p:oleObj name="Equation" r:id="rId13" imgW="7620000" imgH="5486400" progId="Equation.DSMT4">
                    <p:embed/>
                    <p:pic>
                      <p:nvPicPr>
                        <p:cNvPr id="0" name="Object 2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" y="3183"/>
                          <a:ext cx="469" cy="3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7" name="组合 9"/>
          <p:cNvGrpSpPr/>
          <p:nvPr/>
        </p:nvGrpSpPr>
        <p:grpSpPr bwMode="auto">
          <a:xfrm>
            <a:off x="1052512" y="1187406"/>
            <a:ext cx="7110413" cy="449706"/>
            <a:chOff x="1015877" y="989595"/>
            <a:chExt cx="7110613" cy="449792"/>
          </a:xfrm>
        </p:grpSpPr>
        <p:grpSp>
          <p:nvGrpSpPr>
            <p:cNvPr id="58" name="Group 121"/>
            <p:cNvGrpSpPr/>
            <p:nvPr/>
          </p:nvGrpSpPr>
          <p:grpSpPr bwMode="auto">
            <a:xfrm>
              <a:off x="1269862" y="989595"/>
              <a:ext cx="6856628" cy="449792"/>
              <a:chOff x="448" y="762"/>
              <a:chExt cx="6218" cy="408"/>
            </a:xfrm>
          </p:grpSpPr>
          <p:sp>
            <p:nvSpPr>
              <p:cNvPr id="60" name="Rectangle 110"/>
              <p:cNvSpPr>
                <a:spLocks noChangeArrowheads="1"/>
              </p:cNvSpPr>
              <p:nvPr/>
            </p:nvSpPr>
            <p:spPr bwMode="auto">
              <a:xfrm>
                <a:off x="448" y="762"/>
                <a:ext cx="1133" cy="4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</a:rPr>
                  <a:t>标准化 </a:t>
                </a:r>
                <a:endParaRPr kumimoji="0" lang="zh-CN" altLang="en-US" sz="23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" name="Rectangle 110"/>
              <p:cNvSpPr>
                <a:spLocks noChangeArrowheads="1"/>
              </p:cNvSpPr>
              <p:nvPr/>
            </p:nvSpPr>
            <p:spPr bwMode="auto">
              <a:xfrm>
                <a:off x="1394" y="765"/>
                <a:ext cx="5272" cy="4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设     为均值</a:t>
                </a:r>
                <a:r>
                  <a:rPr kumimoji="0" lang="en-US" altLang="zh-CN" sz="23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,</a:t>
                </a:r>
                <a:r>
                  <a:rPr kumimoji="0" lang="zh-CN" alt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方差存在的随机变量序列</a:t>
                </a:r>
                <a:r>
                  <a:rPr kumimoji="0" lang="en-US" altLang="zh-CN" sz="23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.</a:t>
                </a:r>
                <a:r>
                  <a:rPr kumimoji="0" lang="zh-CN" alt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令</a:t>
                </a:r>
                <a:endPara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graphicFrame>
            <p:nvGraphicFramePr>
              <p:cNvPr id="62" name="Object 261"/>
              <p:cNvGraphicFramePr>
                <a:graphicFrameLocks noChangeAspect="1"/>
              </p:cNvGraphicFramePr>
              <p:nvPr/>
            </p:nvGraphicFramePr>
            <p:xfrm>
              <a:off x="1700" y="810"/>
              <a:ext cx="469" cy="34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0894" name="Equation" r:id="rId15" imgW="7620000" imgH="5486400" progId="Equation.DSMT4">
                      <p:embed/>
                    </p:oleObj>
                  </mc:Choice>
                  <mc:Fallback>
                    <p:oleObj name="Equation" r:id="rId15" imgW="7620000" imgH="5486400" progId="Equation.DSMT4">
                      <p:embed/>
                      <p:pic>
                        <p:nvPicPr>
                          <p:cNvPr id="0" name="Object 26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00" y="810"/>
                            <a:ext cx="469" cy="34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pic>
          <p:nvPicPr>
            <p:cNvPr id="59" name="Picture 18" descr="E:\MB001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877" y="1093108"/>
              <a:ext cx="252000" cy="2730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7637390" y="3673576"/>
          <a:ext cx="50482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895" name="Equation" r:id="rId18" imgW="234950" imgH="173990" progId="Equation.DSMT4">
                  <p:embed/>
                </p:oleObj>
              </mc:Choice>
              <mc:Fallback>
                <p:oleObj name="Equation" r:id="rId18" imgW="234950" imgH="173990" progId="Equation.DSMT4">
                  <p:embed/>
                  <p:pic>
                    <p:nvPicPr>
                      <p:cNvPr id="0" name="图片 160894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637390" y="3673576"/>
                        <a:ext cx="504825" cy="371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4.2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中心极限定理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11"/>
          <p:cNvGrpSpPr/>
          <p:nvPr/>
        </p:nvGrpSpPr>
        <p:grpSpPr bwMode="auto">
          <a:xfrm>
            <a:off x="1292136" y="2963515"/>
            <a:ext cx="5661025" cy="431800"/>
            <a:chOff x="497" y="2469"/>
            <a:chExt cx="5133" cy="391"/>
          </a:xfrm>
        </p:grpSpPr>
        <p:sp>
          <p:nvSpPr>
            <p:cNvPr id="29" name="Rectangle 110"/>
            <p:cNvSpPr>
              <a:spLocks noChangeArrowheads="1"/>
            </p:cNvSpPr>
            <p:nvPr/>
          </p:nvSpPr>
          <p:spPr bwMode="auto">
            <a:xfrm>
              <a:off x="497" y="2469"/>
              <a:ext cx="5133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例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设   为均值、方差存在的任一随机变量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,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令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30" name="Object 157"/>
            <p:cNvGraphicFramePr>
              <a:graphicFrameLocks noChangeAspect="1"/>
            </p:cNvGraphicFramePr>
            <p:nvPr/>
          </p:nvGraphicFramePr>
          <p:xfrm>
            <a:off x="1117" y="2559"/>
            <a:ext cx="263" cy="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1893" name="公式" r:id="rId1" imgW="177800" imgH="152400" progId="Equation.3">
                    <p:embed/>
                  </p:oleObj>
                </mc:Choice>
                <mc:Fallback>
                  <p:oleObj name="公式" r:id="rId1" imgW="177800" imgH="152400" progId="Equation.3">
                    <p:embed/>
                    <p:pic>
                      <p:nvPicPr>
                        <p:cNvPr id="0" name="Object 1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7" y="2559"/>
                          <a:ext cx="263" cy="2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1" name="Rectangle 16"/>
          <p:cNvSpPr>
            <a:spLocks noChangeArrowheads="1"/>
          </p:cNvSpPr>
          <p:nvPr/>
        </p:nvSpPr>
        <p:spPr bwMode="auto">
          <a:xfrm>
            <a:off x="866596" y="2448705"/>
            <a:ext cx="2043415" cy="40268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3505" tIns="31753" rIns="63505" bIns="31753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结论是否成立？</a:t>
            </a:r>
            <a:endParaRPr kumimoji="1" lang="zh-CN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2" name="Rectangle 23"/>
          <p:cNvSpPr>
            <a:spLocks noChangeArrowheads="1"/>
          </p:cNvSpPr>
          <p:nvPr/>
        </p:nvSpPr>
        <p:spPr bwMode="auto">
          <a:xfrm>
            <a:off x="4925285" y="1647529"/>
            <a:ext cx="4218715" cy="40268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3505" tIns="31753" rIns="63505" bIns="31753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(2)</a:t>
            </a: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任一变量的均值和方差都存在</a:t>
            </a:r>
            <a:endParaRPr kumimoji="1" lang="zh-CN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aphicFrame>
        <p:nvGraphicFramePr>
          <p:cNvPr id="33" name="Object 158"/>
          <p:cNvGraphicFramePr>
            <a:graphicFrameLocks noChangeAspect="1"/>
          </p:cNvGraphicFramePr>
          <p:nvPr/>
        </p:nvGraphicFramePr>
        <p:xfrm>
          <a:off x="2594835" y="2087502"/>
          <a:ext cx="3639156" cy="382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94" name="Equation" r:id="rId3" imgW="56083200" imgH="5791200" progId="Equation.DSMT4">
                  <p:embed/>
                </p:oleObj>
              </mc:Choice>
              <mc:Fallback>
                <p:oleObj name="Equation" r:id="rId3" imgW="56083200" imgH="5791200" progId="Equation.DSMT4">
                  <p:embed/>
                  <p:pic>
                    <p:nvPicPr>
                      <p:cNvPr id="0" name="Object 1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4835" y="2087502"/>
                        <a:ext cx="3639156" cy="3821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159"/>
          <p:cNvGraphicFramePr>
            <a:graphicFrameLocks noChangeAspect="1"/>
          </p:cNvGraphicFramePr>
          <p:nvPr/>
        </p:nvGraphicFramePr>
        <p:xfrm>
          <a:off x="2501494" y="4309889"/>
          <a:ext cx="1905000" cy="117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95" name="公式" r:id="rId5" imgW="1168400" imgH="711200" progId="Equation.3">
                  <p:embed/>
                </p:oleObj>
              </mc:Choice>
              <mc:Fallback>
                <p:oleObj name="公式" r:id="rId5" imgW="1168400" imgH="711200" progId="Equation.3">
                  <p:embed/>
                  <p:pic>
                    <p:nvPicPr>
                      <p:cNvPr id="0" name="Object 1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1494" y="4309889"/>
                        <a:ext cx="1905000" cy="1173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160"/>
          <p:cNvGraphicFramePr>
            <a:graphicFrameLocks noChangeAspect="1"/>
          </p:cNvGraphicFramePr>
          <p:nvPr/>
        </p:nvGraphicFramePr>
        <p:xfrm>
          <a:off x="3302000" y="3435350"/>
          <a:ext cx="2424113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96" name="Equation" r:id="rId7" imgW="1485265" imgH="215900" progId="Equation.DSMT4">
                  <p:embed/>
                </p:oleObj>
              </mc:Choice>
              <mc:Fallback>
                <p:oleObj name="Equation" r:id="rId7" imgW="1485265" imgH="215900" progId="Equation.DSMT4">
                  <p:embed/>
                  <p:pic>
                    <p:nvPicPr>
                      <p:cNvPr id="0" name="Object 1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2000" y="3435350"/>
                        <a:ext cx="2424113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ectangle 20"/>
          <p:cNvSpPr>
            <a:spLocks noChangeArrowheads="1"/>
          </p:cNvSpPr>
          <p:nvPr/>
        </p:nvSpPr>
        <p:spPr bwMode="auto">
          <a:xfrm>
            <a:off x="458876" y="1636597"/>
            <a:ext cx="4466410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假设：</a:t>
            </a:r>
            <a:r>
              <a:rPr kumimoji="1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(1)      </a:t>
            </a: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是独立随机变量序列</a:t>
            </a:r>
            <a:r>
              <a:rPr kumimoji="1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;</a:t>
            </a:r>
            <a:endParaRPr kumimoji="1" lang="zh-CN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42" name="Group 41"/>
          <p:cNvGrpSpPr/>
          <p:nvPr/>
        </p:nvGrpSpPr>
        <p:grpSpPr bwMode="auto">
          <a:xfrm>
            <a:off x="877493" y="3786746"/>
            <a:ext cx="6057900" cy="430213"/>
            <a:chOff x="0" y="2656"/>
            <a:chExt cx="5494" cy="391"/>
          </a:xfrm>
        </p:grpSpPr>
        <p:sp>
          <p:nvSpPr>
            <p:cNvPr id="43" name="Rectangle 36"/>
            <p:cNvSpPr>
              <a:spLocks noChangeArrowheads="1"/>
            </p:cNvSpPr>
            <p:nvPr/>
          </p:nvSpPr>
          <p:spPr bwMode="auto">
            <a:xfrm>
              <a:off x="0" y="2656"/>
              <a:ext cx="5494" cy="39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则     是独立随机变量序列</a:t>
              </a: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,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且均值和方差都存在</a:t>
              </a: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.</a:t>
              </a:r>
              <a:endParaRPr kumimoji="1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44" name="Object 162"/>
            <p:cNvGraphicFramePr>
              <a:graphicFrameLocks noChangeAspect="1"/>
            </p:cNvGraphicFramePr>
            <p:nvPr/>
          </p:nvGraphicFramePr>
          <p:xfrm>
            <a:off x="306" y="2671"/>
            <a:ext cx="432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1897" name="公式" r:id="rId9" imgW="292100" imgH="215900" progId="Equation.3">
                    <p:embed/>
                  </p:oleObj>
                </mc:Choice>
                <mc:Fallback>
                  <p:oleObj name="公式" r:id="rId9" imgW="292100" imgH="215900" progId="Equation.3">
                    <p:embed/>
                    <p:pic>
                      <p:nvPicPr>
                        <p:cNvPr id="0" name="Object 1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6" y="2671"/>
                          <a:ext cx="432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5" name="Object 163"/>
          <p:cNvGraphicFramePr>
            <a:graphicFrameLocks noChangeAspect="1"/>
          </p:cNvGraphicFramePr>
          <p:nvPr/>
        </p:nvGraphicFramePr>
        <p:xfrm>
          <a:off x="4396969" y="4559126"/>
          <a:ext cx="2422525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98" name="公式" r:id="rId11" imgW="1485265" imgH="406400" progId="Equation.3">
                  <p:embed/>
                </p:oleObj>
              </mc:Choice>
              <mc:Fallback>
                <p:oleObj name="公式" r:id="rId11" imgW="1485265" imgH="406400" progId="Equation.3">
                  <p:embed/>
                  <p:pic>
                    <p:nvPicPr>
                      <p:cNvPr id="0" name="Object 1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6969" y="4559126"/>
                        <a:ext cx="2422525" cy="671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6" name="Group 40"/>
          <p:cNvGrpSpPr/>
          <p:nvPr/>
        </p:nvGrpSpPr>
        <p:grpSpPr bwMode="auto">
          <a:xfrm>
            <a:off x="783821" y="5518615"/>
            <a:ext cx="4886325" cy="430212"/>
            <a:chOff x="86" y="3897"/>
            <a:chExt cx="4431" cy="391"/>
          </a:xfrm>
        </p:grpSpPr>
        <p:sp>
          <p:nvSpPr>
            <p:cNvPr id="47" name="Rectangle 110"/>
            <p:cNvSpPr>
              <a:spLocks noChangeArrowheads="1"/>
            </p:cNvSpPr>
            <p:nvPr/>
          </p:nvSpPr>
          <p:spPr bwMode="auto">
            <a:xfrm>
              <a:off x="86" y="3897"/>
              <a:ext cx="4431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除非   服从正态分布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,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否则结论不成立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.</a:t>
              </a:r>
              <a:endPara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48" name="Object 164"/>
            <p:cNvGraphicFramePr>
              <a:graphicFrameLocks noChangeAspect="1"/>
            </p:cNvGraphicFramePr>
            <p:nvPr/>
          </p:nvGraphicFramePr>
          <p:xfrm>
            <a:off x="648" y="3972"/>
            <a:ext cx="263" cy="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1899" name="公式" r:id="rId13" imgW="177800" imgH="152400" progId="Equation.3">
                    <p:embed/>
                  </p:oleObj>
                </mc:Choice>
                <mc:Fallback>
                  <p:oleObj name="公式" r:id="rId13" imgW="177800" imgH="152400" progId="Equation.3">
                    <p:embed/>
                    <p:pic>
                      <p:nvPicPr>
                        <p:cNvPr id="0" name="Object 16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8" y="3972"/>
                          <a:ext cx="263" cy="2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9" name="组合 9"/>
          <p:cNvGrpSpPr/>
          <p:nvPr/>
        </p:nvGrpSpPr>
        <p:grpSpPr bwMode="auto">
          <a:xfrm>
            <a:off x="924315" y="1104691"/>
            <a:ext cx="5746750" cy="431800"/>
            <a:chOff x="1804196" y="871501"/>
            <a:chExt cx="5746465" cy="431050"/>
          </a:xfrm>
        </p:grpSpPr>
        <p:grpSp>
          <p:nvGrpSpPr>
            <p:cNvPr id="50" name="Group 28"/>
            <p:cNvGrpSpPr/>
            <p:nvPr/>
          </p:nvGrpSpPr>
          <p:grpSpPr bwMode="auto">
            <a:xfrm>
              <a:off x="2021692" y="871501"/>
              <a:ext cx="5528969" cy="431050"/>
              <a:chOff x="746" y="423"/>
              <a:chExt cx="5014" cy="391"/>
            </a:xfrm>
          </p:grpSpPr>
          <p:sp>
            <p:nvSpPr>
              <p:cNvPr id="52" name="Rectangle 110"/>
              <p:cNvSpPr>
                <a:spLocks noChangeArrowheads="1"/>
              </p:cNvSpPr>
              <p:nvPr/>
            </p:nvSpPr>
            <p:spPr bwMode="auto">
              <a:xfrm>
                <a:off x="746" y="423"/>
                <a:ext cx="5014" cy="3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</a:rPr>
                  <a:t>问题</a:t>
                </a:r>
                <a:r>
                  <a:rPr kumimoji="0" lang="zh-CN" altLang="en-U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</a:rPr>
                  <a:t>       </a:t>
                </a:r>
                <a:r>
                  <a:rPr kumimoji="0" lang="zh-CN" altLang="en-US" sz="2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在什么条件下服从中心极限定理？</a:t>
                </a:r>
                <a:endPara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graphicFrame>
            <p:nvGraphicFramePr>
              <p:cNvPr id="53" name="Object 165"/>
              <p:cNvGraphicFramePr>
                <a:graphicFrameLocks noChangeAspect="1"/>
              </p:cNvGraphicFramePr>
              <p:nvPr/>
            </p:nvGraphicFramePr>
            <p:xfrm>
              <a:off x="1414" y="439"/>
              <a:ext cx="469" cy="34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1900" name="Equation" r:id="rId15" imgW="7620000" imgH="5486400" progId="Equation.DSMT4">
                      <p:embed/>
                    </p:oleObj>
                  </mc:Choice>
                  <mc:Fallback>
                    <p:oleObj name="Equation" r:id="rId15" imgW="7620000" imgH="5486400" progId="Equation.DSMT4">
                      <p:embed/>
                      <p:pic>
                        <p:nvPicPr>
                          <p:cNvPr id="0" name="Object 16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414" y="439"/>
                            <a:ext cx="469" cy="34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pic>
          <p:nvPicPr>
            <p:cNvPr id="51" name="Picture 18" descr="E:\MB001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4196" y="976357"/>
              <a:ext cx="252000" cy="2730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1751619" y="1679172"/>
          <a:ext cx="51435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01" name="Equation" r:id="rId18" imgW="239395" imgH="169545" progId="Equation.DSMT4">
                  <p:embed/>
                </p:oleObj>
              </mc:Choice>
              <mc:Fallback>
                <p:oleObj name="Equation" r:id="rId18" imgW="239395" imgH="169545" progId="Equation.DSMT4">
                  <p:embed/>
                  <p:pic>
                    <p:nvPicPr>
                      <p:cNvPr id="0" name="图片 161900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751619" y="1679172"/>
                        <a:ext cx="514350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1167005" y="468497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kern="0" dirty="0">
                <a:solidFill>
                  <a:prstClr val="black"/>
                </a:solidFill>
              </a:rPr>
              <a:t>由于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7" grpId="0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4.2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中心极限定理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10"/>
          <p:cNvSpPr>
            <a:spLocks noChangeArrowheads="1"/>
          </p:cNvSpPr>
          <p:nvPr/>
        </p:nvSpPr>
        <p:spPr bwMode="auto">
          <a:xfrm>
            <a:off x="0" y="1031691"/>
            <a:ext cx="410028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定理</a:t>
            </a:r>
            <a:r>
              <a:rPr lang="en-US" altLang="zh-CN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.2.1</a:t>
            </a:r>
            <a:r>
              <a:rPr lang="en-US" altLang="zh-CN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独立同分布中心极限定理</a:t>
            </a:r>
            <a:r>
              <a:rPr lang="en-US" altLang="zh-CN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910" y="1644528"/>
            <a:ext cx="3873031" cy="30332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93839" y="1634861"/>
            <a:ext cx="4711413" cy="30505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911" y="1979379"/>
            <a:ext cx="3100584" cy="23152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66495" y="1990311"/>
            <a:ext cx="415708" cy="20966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41257" y="2490074"/>
            <a:ext cx="4650009" cy="89948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075" y="3503076"/>
            <a:ext cx="5700940" cy="302884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661599" y="4056976"/>
            <a:ext cx="7190267" cy="1249513"/>
            <a:chOff x="524661" y="4438636"/>
            <a:chExt cx="7327204" cy="1292636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4661" y="4438636"/>
              <a:ext cx="7327204" cy="1292636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875624" y="5313577"/>
              <a:ext cx="2976241" cy="30026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5"/>
          <p:cNvSpPr/>
          <p:nvPr/>
        </p:nvSpPr>
        <p:spPr>
          <a:xfrm>
            <a:off x="0" y="4"/>
            <a:ext cx="9144000" cy="4941277"/>
          </a:xfrm>
          <a:custGeom>
            <a:avLst/>
            <a:gdLst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0 w 9144000"/>
              <a:gd name="connsiteY3" fmla="*/ 4026877 h 4026877"/>
              <a:gd name="connsiteX4" fmla="*/ 0 w 9144000"/>
              <a:gd name="connsiteY4" fmla="*/ 0 h 4026877"/>
              <a:gd name="connsiteX0-1" fmla="*/ 0 w 9144000"/>
              <a:gd name="connsiteY0-2" fmla="*/ 0 h 4026877"/>
              <a:gd name="connsiteX1-3" fmla="*/ 9144000 w 9144000"/>
              <a:gd name="connsiteY1-4" fmla="*/ 0 h 4026877"/>
              <a:gd name="connsiteX2-5" fmla="*/ 9144000 w 9144000"/>
              <a:gd name="connsiteY2-6" fmla="*/ 4026877 h 4026877"/>
              <a:gd name="connsiteX3-7" fmla="*/ 4466492 w 9144000"/>
              <a:gd name="connsiteY3-8" fmla="*/ 4009292 h 4026877"/>
              <a:gd name="connsiteX4-9" fmla="*/ 0 w 9144000"/>
              <a:gd name="connsiteY4-10" fmla="*/ 4026877 h 4026877"/>
              <a:gd name="connsiteX5" fmla="*/ 0 w 9144000"/>
              <a:gd name="connsiteY5" fmla="*/ 0 h 4026877"/>
              <a:gd name="connsiteX0-11" fmla="*/ 0 w 9144000"/>
              <a:gd name="connsiteY0-12" fmla="*/ 0 h 4501661"/>
              <a:gd name="connsiteX1-13" fmla="*/ 9144000 w 9144000"/>
              <a:gd name="connsiteY1-14" fmla="*/ 0 h 4501661"/>
              <a:gd name="connsiteX2-15" fmla="*/ 9144000 w 9144000"/>
              <a:gd name="connsiteY2-16" fmla="*/ 4026877 h 4501661"/>
              <a:gd name="connsiteX3-17" fmla="*/ 4677508 w 9144000"/>
              <a:gd name="connsiteY3-18" fmla="*/ 4501661 h 4501661"/>
              <a:gd name="connsiteX4-19" fmla="*/ 0 w 9144000"/>
              <a:gd name="connsiteY4-20" fmla="*/ 4026877 h 4501661"/>
              <a:gd name="connsiteX5-21" fmla="*/ 0 w 9144000"/>
              <a:gd name="connsiteY5-22" fmla="*/ 0 h 4501661"/>
              <a:gd name="connsiteX0-23" fmla="*/ 0 w 9144000"/>
              <a:gd name="connsiteY0-24" fmla="*/ 0 h 5045818"/>
              <a:gd name="connsiteX1-25" fmla="*/ 9144000 w 9144000"/>
              <a:gd name="connsiteY1-26" fmla="*/ 0 h 5045818"/>
              <a:gd name="connsiteX2-27" fmla="*/ 9144000 w 9144000"/>
              <a:gd name="connsiteY2-28" fmla="*/ 4026877 h 5045818"/>
              <a:gd name="connsiteX3-29" fmla="*/ 4677508 w 9144000"/>
              <a:gd name="connsiteY3-30" fmla="*/ 5045818 h 5045818"/>
              <a:gd name="connsiteX4-31" fmla="*/ 0 w 9144000"/>
              <a:gd name="connsiteY4-32" fmla="*/ 4026877 h 5045818"/>
              <a:gd name="connsiteX5-33" fmla="*/ 0 w 9144000"/>
              <a:gd name="connsiteY5-34" fmla="*/ 0 h 5045818"/>
              <a:gd name="connsiteX0-35" fmla="*/ 0 w 9144000"/>
              <a:gd name="connsiteY0-36" fmla="*/ 0 h 5045818"/>
              <a:gd name="connsiteX1-37" fmla="*/ 9144000 w 9144000"/>
              <a:gd name="connsiteY1-38" fmla="*/ 0 h 5045818"/>
              <a:gd name="connsiteX2-39" fmla="*/ 9144000 w 9144000"/>
              <a:gd name="connsiteY2-40" fmla="*/ 4026877 h 5045818"/>
              <a:gd name="connsiteX3-41" fmla="*/ 4585145 w 9144000"/>
              <a:gd name="connsiteY3-42" fmla="*/ 5045818 h 5045818"/>
              <a:gd name="connsiteX4-43" fmla="*/ 0 w 9144000"/>
              <a:gd name="connsiteY4-44" fmla="*/ 4026877 h 5045818"/>
              <a:gd name="connsiteX5-45" fmla="*/ 0 w 9144000"/>
              <a:gd name="connsiteY5-46" fmla="*/ 0 h 50458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9144000" h="5045818">
                <a:moveTo>
                  <a:pt x="0" y="0"/>
                </a:moveTo>
                <a:lnTo>
                  <a:pt x="9144000" y="0"/>
                </a:lnTo>
                <a:lnTo>
                  <a:pt x="9144000" y="4026877"/>
                </a:lnTo>
                <a:lnTo>
                  <a:pt x="4585145" y="5045818"/>
                </a:lnTo>
                <a:lnTo>
                  <a:pt x="0" y="402687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5"/>
          <p:cNvSpPr/>
          <p:nvPr/>
        </p:nvSpPr>
        <p:spPr>
          <a:xfrm>
            <a:off x="0" y="-29493"/>
            <a:ext cx="9144000" cy="4941277"/>
          </a:xfrm>
          <a:custGeom>
            <a:avLst/>
            <a:gdLst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0 w 9144000"/>
              <a:gd name="connsiteY3" fmla="*/ 4026877 h 4026877"/>
              <a:gd name="connsiteX4" fmla="*/ 0 w 9144000"/>
              <a:gd name="connsiteY4" fmla="*/ 0 h 4026877"/>
              <a:gd name="connsiteX0-1" fmla="*/ 0 w 9144000"/>
              <a:gd name="connsiteY0-2" fmla="*/ 0 h 4026877"/>
              <a:gd name="connsiteX1-3" fmla="*/ 9144000 w 9144000"/>
              <a:gd name="connsiteY1-4" fmla="*/ 0 h 4026877"/>
              <a:gd name="connsiteX2-5" fmla="*/ 9144000 w 9144000"/>
              <a:gd name="connsiteY2-6" fmla="*/ 4026877 h 4026877"/>
              <a:gd name="connsiteX3-7" fmla="*/ 4466492 w 9144000"/>
              <a:gd name="connsiteY3-8" fmla="*/ 4009292 h 4026877"/>
              <a:gd name="connsiteX4-9" fmla="*/ 0 w 9144000"/>
              <a:gd name="connsiteY4-10" fmla="*/ 4026877 h 4026877"/>
              <a:gd name="connsiteX5" fmla="*/ 0 w 9144000"/>
              <a:gd name="connsiteY5" fmla="*/ 0 h 4026877"/>
              <a:gd name="connsiteX0-11" fmla="*/ 0 w 9144000"/>
              <a:gd name="connsiteY0-12" fmla="*/ 0 h 4501661"/>
              <a:gd name="connsiteX1-13" fmla="*/ 9144000 w 9144000"/>
              <a:gd name="connsiteY1-14" fmla="*/ 0 h 4501661"/>
              <a:gd name="connsiteX2-15" fmla="*/ 9144000 w 9144000"/>
              <a:gd name="connsiteY2-16" fmla="*/ 4026877 h 4501661"/>
              <a:gd name="connsiteX3-17" fmla="*/ 4677508 w 9144000"/>
              <a:gd name="connsiteY3-18" fmla="*/ 4501661 h 4501661"/>
              <a:gd name="connsiteX4-19" fmla="*/ 0 w 9144000"/>
              <a:gd name="connsiteY4-20" fmla="*/ 4026877 h 4501661"/>
              <a:gd name="connsiteX5-21" fmla="*/ 0 w 9144000"/>
              <a:gd name="connsiteY5-22" fmla="*/ 0 h 4501661"/>
              <a:gd name="connsiteX0-23" fmla="*/ 0 w 9144000"/>
              <a:gd name="connsiteY0-24" fmla="*/ 0 h 5045818"/>
              <a:gd name="connsiteX1-25" fmla="*/ 9144000 w 9144000"/>
              <a:gd name="connsiteY1-26" fmla="*/ 0 h 5045818"/>
              <a:gd name="connsiteX2-27" fmla="*/ 9144000 w 9144000"/>
              <a:gd name="connsiteY2-28" fmla="*/ 4026877 h 5045818"/>
              <a:gd name="connsiteX3-29" fmla="*/ 4677508 w 9144000"/>
              <a:gd name="connsiteY3-30" fmla="*/ 5045818 h 5045818"/>
              <a:gd name="connsiteX4-31" fmla="*/ 0 w 9144000"/>
              <a:gd name="connsiteY4-32" fmla="*/ 4026877 h 5045818"/>
              <a:gd name="connsiteX5-33" fmla="*/ 0 w 9144000"/>
              <a:gd name="connsiteY5-34" fmla="*/ 0 h 5045818"/>
              <a:gd name="connsiteX0-35" fmla="*/ 0 w 9144000"/>
              <a:gd name="connsiteY0-36" fmla="*/ 0 h 5026954"/>
              <a:gd name="connsiteX1-37" fmla="*/ 9144000 w 9144000"/>
              <a:gd name="connsiteY1-38" fmla="*/ 0 h 5026954"/>
              <a:gd name="connsiteX2-39" fmla="*/ 9144000 w 9144000"/>
              <a:gd name="connsiteY2-40" fmla="*/ 4026877 h 5026954"/>
              <a:gd name="connsiteX3-41" fmla="*/ 4603617 w 9144000"/>
              <a:gd name="connsiteY3-42" fmla="*/ 5026954 h 5026954"/>
              <a:gd name="connsiteX4-43" fmla="*/ 0 w 9144000"/>
              <a:gd name="connsiteY4-44" fmla="*/ 4026877 h 5026954"/>
              <a:gd name="connsiteX5-45" fmla="*/ 0 w 9144000"/>
              <a:gd name="connsiteY5-46" fmla="*/ 0 h 50269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9144000" h="5026954">
                <a:moveTo>
                  <a:pt x="0" y="0"/>
                </a:moveTo>
                <a:lnTo>
                  <a:pt x="9144000" y="0"/>
                </a:lnTo>
                <a:lnTo>
                  <a:pt x="9144000" y="4026877"/>
                </a:lnTo>
                <a:lnTo>
                  <a:pt x="4603617" y="5026954"/>
                </a:lnTo>
                <a:lnTo>
                  <a:pt x="0" y="4026877"/>
                </a:lnTo>
                <a:lnTo>
                  <a:pt x="0" y="0"/>
                </a:lnTo>
                <a:close/>
              </a:path>
            </a:pathLst>
          </a:custGeom>
          <a:solidFill>
            <a:srgbClr val="5482A3">
              <a:alpha val="80000"/>
            </a:srgbClr>
          </a:solidFill>
          <a:ln>
            <a:noFill/>
          </a:ln>
          <a:effectLst>
            <a:outerShdw blurRad="50800" dist="762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271853" y="2109620"/>
            <a:ext cx="8723871" cy="9069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 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大数定律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55" y="209798"/>
            <a:ext cx="3288870" cy="8809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4.2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中心极限定理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91"/>
          <p:cNvGrpSpPr/>
          <p:nvPr/>
        </p:nvGrpSpPr>
        <p:grpSpPr bwMode="auto">
          <a:xfrm>
            <a:off x="1027379" y="1484749"/>
            <a:ext cx="7165975" cy="446087"/>
            <a:chOff x="362" y="696"/>
            <a:chExt cx="6498" cy="405"/>
          </a:xfrm>
        </p:grpSpPr>
        <p:sp>
          <p:nvSpPr>
            <p:cNvPr id="23" name="Rectangle 110"/>
            <p:cNvSpPr>
              <a:spLocks noChangeArrowheads="1"/>
            </p:cNvSpPr>
            <p:nvPr/>
          </p:nvSpPr>
          <p:spPr bwMode="auto">
            <a:xfrm>
              <a:off x="362" y="696"/>
              <a:ext cx="6498" cy="40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300" dirty="0">
                  <a:latin typeface="+mn-ea"/>
                  <a:ea typeface="+mn-ea"/>
                </a:rPr>
                <a:t>设     为独立同分布</a:t>
              </a:r>
              <a:r>
                <a:rPr kumimoji="0" lang="zh-CN" altLang="en-US" sz="2300" dirty="0">
                  <a:latin typeface="+mn-ea"/>
                  <a:ea typeface="+mn-ea"/>
                </a:rPr>
                <a:t>随机变量</a:t>
              </a:r>
              <a:r>
                <a:rPr lang="zh-CN" altLang="en-US" sz="2300" dirty="0">
                  <a:latin typeface="+mn-ea"/>
                </a:rPr>
                <a:t>序</a:t>
              </a:r>
              <a:r>
                <a:rPr kumimoji="0" lang="zh-CN" altLang="en-US" sz="2300" dirty="0">
                  <a:latin typeface="+mn-ea"/>
                  <a:ea typeface="+mn-ea"/>
                </a:rPr>
                <a:t>列</a:t>
              </a:r>
              <a:r>
                <a:rPr kumimoji="0" lang="en-US" altLang="zh-CN" sz="2300" dirty="0">
                  <a:latin typeface="+mn-ea"/>
                  <a:ea typeface="+mn-ea"/>
                </a:rPr>
                <a:t>,</a:t>
              </a:r>
              <a:r>
                <a:rPr lang="zh-CN" altLang="en-US" sz="2300" dirty="0">
                  <a:latin typeface="+mn-ea"/>
                  <a:ea typeface="+mn-ea"/>
                </a:rPr>
                <a:t>期望和方差均存在</a:t>
              </a:r>
              <a:endParaRPr lang="en-US" altLang="zh-CN" sz="2300" dirty="0">
                <a:latin typeface="+mn-ea"/>
                <a:ea typeface="+mn-ea"/>
              </a:endParaRPr>
            </a:p>
          </p:txBody>
        </p:sp>
        <p:graphicFrame>
          <p:nvGraphicFramePr>
            <p:cNvPr id="24" name="Object 197"/>
            <p:cNvGraphicFramePr>
              <a:graphicFrameLocks noChangeAspect="1"/>
            </p:cNvGraphicFramePr>
            <p:nvPr/>
          </p:nvGraphicFramePr>
          <p:xfrm>
            <a:off x="667" y="730"/>
            <a:ext cx="471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698" name="Equation" r:id="rId1" imgW="7620000" imgH="5486400" progId="Equation.DSMT4">
                    <p:embed/>
                  </p:oleObj>
                </mc:Choice>
                <mc:Fallback>
                  <p:oleObj name="Equation" r:id="rId1" imgW="7620000" imgH="5486400" progId="Equation.DSMT4">
                    <p:embed/>
                    <p:pic>
                      <p:nvPicPr>
                        <p:cNvPr id="0" name="Object 19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7" y="730"/>
                          <a:ext cx="471" cy="3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5" name="Object 198"/>
          <p:cNvGraphicFramePr>
            <a:graphicFrameLocks noChangeAspect="1"/>
          </p:cNvGraphicFramePr>
          <p:nvPr/>
        </p:nvGraphicFramePr>
        <p:xfrm>
          <a:off x="2598738" y="1930400"/>
          <a:ext cx="3708400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699" name="Equation" r:id="rId3" imgW="54559200" imgH="5791200" progId="Equation.DSMT4">
                  <p:embed/>
                </p:oleObj>
              </mc:Choice>
              <mc:Fallback>
                <p:oleObj name="Equation" r:id="rId3" imgW="54559200" imgH="5791200" progId="Equation.DSMT4">
                  <p:embed/>
                  <p:pic>
                    <p:nvPicPr>
                      <p:cNvPr id="0" name="Object 1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8738" y="1930400"/>
                        <a:ext cx="3708400" cy="39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110"/>
          <p:cNvSpPr>
            <a:spLocks noChangeArrowheads="1"/>
          </p:cNvSpPr>
          <p:nvPr/>
        </p:nvSpPr>
        <p:spPr bwMode="auto">
          <a:xfrm>
            <a:off x="1238161" y="2263089"/>
            <a:ext cx="835025" cy="417512"/>
          </a:xfrm>
          <a:prstGeom prst="rect">
            <a:avLst/>
          </a:prstGeom>
          <a:noFill/>
          <a:ln>
            <a:noFill/>
          </a:ln>
        </p:spPr>
        <p:txBody>
          <a:bodyPr lIns="63505" tIns="31753" rIns="63505" bIns="31753">
            <a:spAutoFit/>
          </a:bodyPr>
          <a:lstStyle/>
          <a:p>
            <a:pPr>
              <a:defRPr/>
            </a:pPr>
            <a:r>
              <a:rPr kumimoji="0" lang="zh-CN" altLang="en-US" sz="2300" dirty="0">
                <a:latin typeface="+mn-ea"/>
                <a:ea typeface="+mn-ea"/>
              </a:rPr>
              <a:t>则</a:t>
            </a:r>
            <a:endParaRPr kumimoji="0" lang="zh-CN" altLang="en-US" sz="2300" dirty="0">
              <a:latin typeface="+mn-ea"/>
              <a:ea typeface="+mn-ea"/>
            </a:endParaRPr>
          </a:p>
        </p:txBody>
      </p:sp>
      <p:grpSp>
        <p:nvGrpSpPr>
          <p:cNvPr id="27" name="Group 95"/>
          <p:cNvGrpSpPr/>
          <p:nvPr/>
        </p:nvGrpSpPr>
        <p:grpSpPr bwMode="auto">
          <a:xfrm>
            <a:off x="2829173" y="2297106"/>
            <a:ext cx="2642850" cy="1006216"/>
            <a:chOff x="1477" y="1607"/>
            <a:chExt cx="2397" cy="913"/>
          </a:xfrm>
        </p:grpSpPr>
        <p:graphicFrame>
          <p:nvGraphicFramePr>
            <p:cNvPr id="28" name="Object 199"/>
            <p:cNvGraphicFramePr>
              <a:graphicFrameLocks noChangeAspect="1"/>
            </p:cNvGraphicFramePr>
            <p:nvPr/>
          </p:nvGraphicFramePr>
          <p:xfrm>
            <a:off x="2608" y="2092"/>
            <a:ext cx="549" cy="1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700" name="Equation" r:id="rId5" imgW="254000" imgH="101600" progId="Equation.DSMT4">
                    <p:embed/>
                  </p:oleObj>
                </mc:Choice>
                <mc:Fallback>
                  <p:oleObj name="Equation" r:id="rId5" imgW="254000" imgH="101600" progId="Equation.DSMT4">
                    <p:embed/>
                    <p:pic>
                      <p:nvPicPr>
                        <p:cNvPr id="0" name="Object 19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08" y="2092"/>
                          <a:ext cx="549" cy="1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" name="Rectangle 110"/>
            <p:cNvSpPr>
              <a:spLocks noChangeArrowheads="1"/>
            </p:cNvSpPr>
            <p:nvPr/>
          </p:nvSpPr>
          <p:spPr bwMode="auto">
            <a:xfrm>
              <a:off x="2531" y="1834"/>
              <a:ext cx="1123" cy="33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kumimoji="0" lang="zh-CN" altLang="en-US" sz="1800" dirty="0">
                  <a:latin typeface="+mn-ea"/>
                  <a:ea typeface="+mn-ea"/>
                </a:rPr>
                <a:t>近似</a:t>
              </a:r>
              <a:endParaRPr kumimoji="0" lang="zh-CN" altLang="en-US" sz="1800" dirty="0">
                <a:latin typeface="+mn-ea"/>
                <a:ea typeface="+mn-ea"/>
              </a:endParaRPr>
            </a:p>
          </p:txBody>
        </p:sp>
        <p:graphicFrame>
          <p:nvGraphicFramePr>
            <p:cNvPr id="30" name="Object 200"/>
            <p:cNvGraphicFramePr>
              <a:graphicFrameLocks noChangeAspect="1"/>
            </p:cNvGraphicFramePr>
            <p:nvPr/>
          </p:nvGraphicFramePr>
          <p:xfrm>
            <a:off x="1477" y="1607"/>
            <a:ext cx="1182" cy="9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701" name="Equation" r:id="rId7" imgW="19202400" imgH="14630400" progId="Equation.DSMT4">
                    <p:embed/>
                  </p:oleObj>
                </mc:Choice>
                <mc:Fallback>
                  <p:oleObj name="Equation" r:id="rId7" imgW="19202400" imgH="14630400" progId="Equation.DSMT4">
                    <p:embed/>
                    <p:pic>
                      <p:nvPicPr>
                        <p:cNvPr id="0" name="Object 20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77" y="1607"/>
                          <a:ext cx="1182" cy="9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Object 201"/>
            <p:cNvGraphicFramePr>
              <a:graphicFrameLocks noChangeAspect="1"/>
            </p:cNvGraphicFramePr>
            <p:nvPr/>
          </p:nvGraphicFramePr>
          <p:xfrm>
            <a:off x="3179" y="1929"/>
            <a:ext cx="695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702" name="公式" r:id="rId9" imgW="469900" imgH="203200" progId="Equation.3">
                    <p:embed/>
                  </p:oleObj>
                </mc:Choice>
                <mc:Fallback>
                  <p:oleObj name="公式" r:id="rId9" imgW="469900" imgH="203200" progId="Equation.3">
                    <p:embed/>
                    <p:pic>
                      <p:nvPicPr>
                        <p:cNvPr id="0" name="Object 20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79" y="1929"/>
                          <a:ext cx="695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2" name="Group 102"/>
          <p:cNvGrpSpPr/>
          <p:nvPr/>
        </p:nvGrpSpPr>
        <p:grpSpPr bwMode="auto">
          <a:xfrm>
            <a:off x="2857266" y="3450600"/>
            <a:ext cx="2550280" cy="714438"/>
            <a:chOff x="2133" y="2186"/>
            <a:chExt cx="2313" cy="648"/>
          </a:xfrm>
        </p:grpSpPr>
        <p:graphicFrame>
          <p:nvGraphicFramePr>
            <p:cNvPr id="33" name="Object 202"/>
            <p:cNvGraphicFramePr>
              <a:graphicFrameLocks noChangeAspect="1"/>
            </p:cNvGraphicFramePr>
            <p:nvPr/>
          </p:nvGraphicFramePr>
          <p:xfrm>
            <a:off x="2715" y="2556"/>
            <a:ext cx="549" cy="1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703" name="公式" r:id="rId11" imgW="254000" imgH="101600" progId="Equation.3">
                    <p:embed/>
                  </p:oleObj>
                </mc:Choice>
                <mc:Fallback>
                  <p:oleObj name="公式" r:id="rId11" imgW="254000" imgH="101600" progId="Equation.3">
                    <p:embed/>
                    <p:pic>
                      <p:nvPicPr>
                        <p:cNvPr id="0" name="Object 20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15" y="2556"/>
                          <a:ext cx="549" cy="1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" name="Rectangle 110"/>
            <p:cNvSpPr>
              <a:spLocks noChangeArrowheads="1"/>
            </p:cNvSpPr>
            <p:nvPr/>
          </p:nvSpPr>
          <p:spPr bwMode="auto">
            <a:xfrm>
              <a:off x="2653" y="2288"/>
              <a:ext cx="756" cy="33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kumimoji="0" lang="zh-CN" altLang="en-US" sz="1800" dirty="0">
                  <a:latin typeface="+mn-ea"/>
                  <a:ea typeface="+mn-ea"/>
                </a:rPr>
                <a:t>近似</a:t>
              </a:r>
              <a:endParaRPr kumimoji="0" lang="zh-CN" altLang="en-US" sz="1800" dirty="0">
                <a:latin typeface="+mn-ea"/>
                <a:ea typeface="+mn-ea"/>
              </a:endParaRPr>
            </a:p>
          </p:txBody>
        </p:sp>
        <p:graphicFrame>
          <p:nvGraphicFramePr>
            <p:cNvPr id="35" name="Object 203"/>
            <p:cNvGraphicFramePr>
              <a:graphicFrameLocks noChangeAspect="1"/>
            </p:cNvGraphicFramePr>
            <p:nvPr/>
          </p:nvGraphicFramePr>
          <p:xfrm>
            <a:off x="2133" y="2186"/>
            <a:ext cx="582" cy="6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704" name="Equation" r:id="rId13" imgW="9448800" imgH="10363200" progId="Equation.DSMT4">
                    <p:embed/>
                  </p:oleObj>
                </mc:Choice>
                <mc:Fallback>
                  <p:oleObj name="Equation" r:id="rId13" imgW="9448800" imgH="10363200" progId="Equation.DSMT4">
                    <p:embed/>
                    <p:pic>
                      <p:nvPicPr>
                        <p:cNvPr id="0" name="Object 2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33" y="2186"/>
                          <a:ext cx="582" cy="6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Object 204"/>
            <p:cNvGraphicFramePr>
              <a:graphicFrameLocks noChangeAspect="1"/>
            </p:cNvGraphicFramePr>
            <p:nvPr/>
          </p:nvGraphicFramePr>
          <p:xfrm>
            <a:off x="3300" y="2400"/>
            <a:ext cx="1146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705" name="公式" r:id="rId15" imgW="774065" imgH="215900" progId="Equation.3">
                    <p:embed/>
                  </p:oleObj>
                </mc:Choice>
                <mc:Fallback>
                  <p:oleObj name="公式" r:id="rId15" imgW="774065" imgH="215900" progId="Equation.3">
                    <p:embed/>
                    <p:pic>
                      <p:nvPicPr>
                        <p:cNvPr id="0" name="Object 20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00" y="2400"/>
                          <a:ext cx="1146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7" name="Rectangle 103"/>
          <p:cNvSpPr>
            <a:spLocks noChangeArrowheads="1"/>
          </p:cNvSpPr>
          <p:nvPr/>
        </p:nvSpPr>
        <p:spPr bwMode="auto">
          <a:xfrm>
            <a:off x="1207673" y="4312317"/>
            <a:ext cx="5943600" cy="417513"/>
          </a:xfrm>
          <a:prstGeom prst="rect">
            <a:avLst/>
          </a:prstGeom>
          <a:noFill/>
          <a:ln>
            <a:noFill/>
          </a:ln>
          <a:effectLst/>
        </p:spPr>
        <p:txBody>
          <a:bodyPr lIns="63505" tIns="31753" rIns="63505" bIns="31753">
            <a:spAutoFit/>
          </a:bodyPr>
          <a:lstStyle/>
          <a:p>
            <a:pPr>
              <a:defRPr/>
            </a:pPr>
            <a:r>
              <a:rPr lang="zh-CN" altLang="en-US" sz="2300" dirty="0">
                <a:latin typeface="+mn-ea"/>
                <a:ea typeface="+mn-ea"/>
              </a:rPr>
              <a:t>故在实际问题中</a:t>
            </a:r>
            <a:r>
              <a:rPr lang="en-US" altLang="zh-CN" sz="2300" dirty="0">
                <a:latin typeface="+mn-ea"/>
                <a:ea typeface="+mn-ea"/>
              </a:rPr>
              <a:t>,</a:t>
            </a:r>
            <a:r>
              <a:rPr lang="zh-CN" altLang="en-US" sz="2300" dirty="0">
                <a:latin typeface="+mn-ea"/>
                <a:ea typeface="+mn-ea"/>
              </a:rPr>
              <a:t>如果某随机指标满足</a:t>
            </a:r>
            <a:endParaRPr lang="zh-CN" altLang="en-US" sz="2300" dirty="0">
              <a:latin typeface="+mn-ea"/>
              <a:ea typeface="+mn-ea"/>
            </a:endParaRPr>
          </a:p>
        </p:txBody>
      </p:sp>
      <p:sp>
        <p:nvSpPr>
          <p:cNvPr id="41" name="Rectangle 104"/>
          <p:cNvSpPr>
            <a:spLocks noChangeArrowheads="1"/>
          </p:cNvSpPr>
          <p:nvPr/>
        </p:nvSpPr>
        <p:spPr bwMode="auto">
          <a:xfrm>
            <a:off x="1156236" y="4846618"/>
            <a:ext cx="6921500" cy="417512"/>
          </a:xfrm>
          <a:prstGeom prst="rect">
            <a:avLst/>
          </a:prstGeom>
          <a:noFill/>
          <a:ln>
            <a:noFill/>
          </a:ln>
          <a:effectLst/>
        </p:spPr>
        <p:txBody>
          <a:bodyPr lIns="63505" tIns="31753" rIns="63505" bIns="31753">
            <a:spAutoFit/>
          </a:bodyPr>
          <a:lstStyle/>
          <a:p>
            <a:pPr>
              <a:defRPr/>
            </a:pPr>
            <a:r>
              <a:rPr lang="en-US" altLang="zh-CN" sz="2300" dirty="0">
                <a:latin typeface="+mn-ea"/>
                <a:ea typeface="+mn-ea"/>
              </a:rPr>
              <a:t>(1)</a:t>
            </a:r>
            <a:r>
              <a:rPr lang="zh-CN" altLang="en-US" sz="2300" dirty="0">
                <a:latin typeface="+mn-ea"/>
                <a:ea typeface="+mn-ea"/>
              </a:rPr>
              <a:t>该指标是由大量相互独立的随机因素迭加而成</a:t>
            </a:r>
            <a:endParaRPr lang="zh-CN" altLang="en-US" sz="2300" dirty="0">
              <a:latin typeface="+mn-ea"/>
              <a:ea typeface="+mn-ea"/>
            </a:endParaRPr>
          </a:p>
        </p:txBody>
      </p:sp>
      <p:sp>
        <p:nvSpPr>
          <p:cNvPr id="42" name="Rectangle 105"/>
          <p:cNvSpPr>
            <a:spLocks noChangeArrowheads="1"/>
          </p:cNvSpPr>
          <p:nvPr/>
        </p:nvSpPr>
        <p:spPr bwMode="auto">
          <a:xfrm>
            <a:off x="670916" y="5243512"/>
            <a:ext cx="7048500" cy="771525"/>
          </a:xfrm>
          <a:prstGeom prst="rect">
            <a:avLst/>
          </a:prstGeom>
          <a:noFill/>
          <a:ln>
            <a:noFill/>
          </a:ln>
          <a:effectLst/>
        </p:spPr>
        <p:txBody>
          <a:bodyPr lIns="63505" tIns="31753" rIns="63505" bIns="31753">
            <a:spAutoFit/>
          </a:bodyPr>
          <a:lstStyle/>
          <a:p>
            <a:pPr>
              <a:defRPr/>
            </a:pPr>
            <a:r>
              <a:rPr lang="en-US" altLang="zh-CN" sz="2300" dirty="0">
                <a:latin typeface="+mn-ea"/>
                <a:ea typeface="+mn-ea"/>
              </a:rPr>
              <a:t>      (2)</a:t>
            </a:r>
            <a:r>
              <a:rPr lang="zh-CN" altLang="en-US" sz="2300" dirty="0">
                <a:latin typeface="+mn-ea"/>
                <a:ea typeface="+mn-ea"/>
              </a:rPr>
              <a:t>每个因素作用都是微小的</a:t>
            </a:r>
            <a:r>
              <a:rPr lang="en-US" altLang="zh-CN" sz="2300" dirty="0">
                <a:latin typeface="+mn-ea"/>
                <a:ea typeface="+mn-ea"/>
              </a:rPr>
              <a:t>,</a:t>
            </a:r>
            <a:r>
              <a:rPr lang="zh-CN" altLang="en-US" sz="2300" dirty="0">
                <a:latin typeface="+mn-ea"/>
                <a:ea typeface="+mn-ea"/>
              </a:rPr>
              <a:t>且没有一个因素起到突出的作用 </a:t>
            </a:r>
            <a:endParaRPr lang="zh-CN" altLang="en-US" sz="2300" dirty="0">
              <a:latin typeface="+mn-ea"/>
              <a:ea typeface="+mn-ea"/>
            </a:endParaRPr>
          </a:p>
        </p:txBody>
      </p:sp>
      <p:sp>
        <p:nvSpPr>
          <p:cNvPr id="43" name="Rectangle 107"/>
          <p:cNvSpPr>
            <a:spLocks noChangeArrowheads="1"/>
          </p:cNvSpPr>
          <p:nvPr/>
        </p:nvSpPr>
        <p:spPr bwMode="auto">
          <a:xfrm>
            <a:off x="1251941" y="6011068"/>
            <a:ext cx="5484813" cy="417512"/>
          </a:xfrm>
          <a:prstGeom prst="rect">
            <a:avLst/>
          </a:prstGeom>
          <a:noFill/>
          <a:ln>
            <a:noFill/>
          </a:ln>
          <a:effectLst/>
        </p:spPr>
        <p:txBody>
          <a:bodyPr lIns="63505" tIns="31753" rIns="63505" bIns="31753">
            <a:spAutoFit/>
          </a:bodyPr>
          <a:lstStyle/>
          <a:p>
            <a:pPr>
              <a:defRPr/>
            </a:pPr>
            <a:r>
              <a:rPr lang="zh-CN" altLang="en-US" sz="2300" dirty="0">
                <a:latin typeface="+mn-ea"/>
                <a:ea typeface="+mn-ea"/>
              </a:rPr>
              <a:t>则这个随机指标近似地服从正态分布</a:t>
            </a:r>
            <a:r>
              <a:rPr lang="en-US" altLang="zh-CN" sz="2300" dirty="0">
                <a:latin typeface="+mn-ea"/>
                <a:ea typeface="+mn-ea"/>
              </a:rPr>
              <a:t>.</a:t>
            </a:r>
            <a:endParaRPr lang="en-US" altLang="zh-CN" sz="2300" dirty="0">
              <a:latin typeface="+mn-ea"/>
              <a:ea typeface="+mn-ea"/>
            </a:endParaRPr>
          </a:p>
        </p:txBody>
      </p:sp>
      <p:grpSp>
        <p:nvGrpSpPr>
          <p:cNvPr id="44" name="组合 8"/>
          <p:cNvGrpSpPr/>
          <p:nvPr/>
        </p:nvGrpSpPr>
        <p:grpSpPr bwMode="auto">
          <a:xfrm>
            <a:off x="573667" y="935039"/>
            <a:ext cx="4795837" cy="417512"/>
            <a:chOff x="1351435" y="815582"/>
            <a:chExt cx="4796252" cy="418069"/>
          </a:xfrm>
        </p:grpSpPr>
        <p:sp>
          <p:nvSpPr>
            <p:cNvPr id="45" name="Rectangle 110"/>
            <p:cNvSpPr>
              <a:spLocks noChangeArrowheads="1"/>
            </p:cNvSpPr>
            <p:nvPr/>
          </p:nvSpPr>
          <p:spPr bwMode="auto">
            <a:xfrm>
              <a:off x="1603869" y="815582"/>
              <a:ext cx="4543818" cy="418069"/>
            </a:xfrm>
            <a:prstGeom prst="rect">
              <a:avLst/>
            </a:prstGeom>
            <a:noFill/>
            <a:ln>
              <a:noFill/>
            </a:ln>
          </p:spPr>
          <p:txBody>
            <a:bodyPr lIns="63505" tIns="31753" rIns="63505" bIns="31753">
              <a:spAutoFit/>
            </a:bodyPr>
            <a:lstStyle/>
            <a:p>
              <a:pPr>
                <a:defRPr/>
              </a:pPr>
              <a:r>
                <a:rPr kumimoji="0" lang="zh-CN" altLang="en-US" sz="2300" b="1" dirty="0">
                  <a:solidFill>
                    <a:srgbClr val="0000FF"/>
                  </a:solidFill>
                  <a:latin typeface="+mn-ea"/>
                  <a:ea typeface="+mn-ea"/>
                </a:rPr>
                <a:t>中心极限定理的意义</a:t>
              </a:r>
              <a:endParaRPr kumimoji="0" lang="en-US" altLang="zh-CN" sz="2300" b="1" dirty="0">
                <a:solidFill>
                  <a:srgbClr val="0000FF"/>
                </a:solidFill>
                <a:latin typeface="+mn-ea"/>
                <a:ea typeface="+mn-ea"/>
              </a:endParaRPr>
            </a:p>
          </p:txBody>
        </p:sp>
        <p:pic>
          <p:nvPicPr>
            <p:cNvPr id="46" name="Picture 18" descr="E:\MB001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1435" y="896695"/>
              <a:ext cx="252000" cy="2730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7" grpId="0"/>
      <p:bldP spid="41" grpId="0"/>
      <p:bldP spid="42" grpId="0"/>
      <p:bldP spid="4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4.2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中心极限定理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10"/>
          <p:cNvSpPr>
            <a:spLocks noChangeArrowheads="1"/>
          </p:cNvSpPr>
          <p:nvPr/>
        </p:nvSpPr>
        <p:spPr bwMode="auto">
          <a:xfrm>
            <a:off x="134174" y="1481385"/>
            <a:ext cx="118799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4.2.3</a:t>
            </a:r>
            <a:endParaRPr lang="zh-CN" altLang="en-US" sz="2000" b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7155" y="1615790"/>
            <a:ext cx="1483622" cy="24913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230962" y="1599215"/>
            <a:ext cx="7248256" cy="549762"/>
            <a:chOff x="194058" y="1444550"/>
            <a:chExt cx="7248256" cy="54976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88475" y="1444550"/>
              <a:ext cx="6253839" cy="28228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4058" y="1726830"/>
              <a:ext cx="5800798" cy="267482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21922" y="1726830"/>
              <a:ext cx="893023" cy="260610"/>
            </a:xfrm>
            <a:prstGeom prst="rect">
              <a:avLst/>
            </a:prstGeom>
          </p:spPr>
        </p:pic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2966" y="2535953"/>
            <a:ext cx="7911230" cy="21730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13164" y="965309"/>
            <a:ext cx="8657118" cy="1695683"/>
            <a:chOff x="243443" y="2015223"/>
            <a:chExt cx="8657118" cy="169568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43443" y="2037494"/>
              <a:ext cx="8657118" cy="1673412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659" y="2015223"/>
              <a:ext cx="1224534" cy="340343"/>
            </a:xfrm>
            <a:prstGeom prst="rect">
              <a:avLst/>
            </a:prstGeom>
          </p:spPr>
        </p:pic>
      </p:grpSp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4.2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中心极限定理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10"/>
          <p:cNvSpPr>
            <a:spLocks noChangeArrowheads="1"/>
          </p:cNvSpPr>
          <p:nvPr/>
        </p:nvSpPr>
        <p:spPr bwMode="auto">
          <a:xfrm>
            <a:off x="543711" y="982142"/>
            <a:ext cx="118799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4.2.4</a:t>
            </a:r>
            <a:endParaRPr lang="zh-CN" altLang="en-US" sz="2000" b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0979" y="2724959"/>
            <a:ext cx="7488388" cy="7494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2717" y="3504127"/>
            <a:ext cx="4045876" cy="30974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4091" y="3813874"/>
            <a:ext cx="6498078" cy="116413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0796" y="5071498"/>
            <a:ext cx="5624377" cy="30169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7708" y="5514405"/>
            <a:ext cx="4098027" cy="53376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67920" y="5410928"/>
            <a:ext cx="2922344" cy="86903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24" t="-2060" b="44441"/>
          <a:stretch>
            <a:fillRect/>
          </a:stretch>
        </p:blipFill>
        <p:spPr>
          <a:xfrm>
            <a:off x="408380" y="6350791"/>
            <a:ext cx="6567414" cy="28439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7913" r="82863" b="-2534"/>
          <a:stretch>
            <a:fillRect/>
          </a:stretch>
        </p:blipFill>
        <p:spPr>
          <a:xfrm>
            <a:off x="6975795" y="6350791"/>
            <a:ext cx="1200334" cy="2242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4.2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中心极限定理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0940" y="1659737"/>
            <a:ext cx="8235310" cy="1274193"/>
          </a:xfrm>
          <a:prstGeom prst="rect">
            <a:avLst/>
          </a:prstGeom>
        </p:spPr>
      </p:pic>
      <p:sp>
        <p:nvSpPr>
          <p:cNvPr id="6" name="Rectangle 110"/>
          <p:cNvSpPr>
            <a:spLocks noChangeArrowheads="1"/>
          </p:cNvSpPr>
          <p:nvPr/>
        </p:nvSpPr>
        <p:spPr bwMode="auto">
          <a:xfrm>
            <a:off x="34835" y="1136569"/>
            <a:ext cx="474617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定理</a:t>
            </a:r>
            <a:r>
              <a:rPr lang="en-US" altLang="zh-CN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.2.2</a:t>
            </a:r>
            <a:r>
              <a:rPr lang="en-US" altLang="zh-CN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德莫佛</a:t>
            </a:r>
            <a:r>
              <a:rPr lang="en-US" altLang="zh-CN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拉普拉斯中心极限定理</a:t>
            </a:r>
            <a:r>
              <a:rPr lang="en-US" altLang="zh-CN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486" y="3311070"/>
            <a:ext cx="7610803" cy="16282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89729" y="5438502"/>
            <a:ext cx="7975139" cy="862149"/>
            <a:chOff x="489729" y="5408022"/>
            <a:chExt cx="7975139" cy="86214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t="5985"/>
            <a:stretch>
              <a:fillRect/>
            </a:stretch>
          </p:blipFill>
          <p:spPr>
            <a:xfrm>
              <a:off x="489729" y="5408022"/>
              <a:ext cx="7752778" cy="862149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68867" y="5971354"/>
              <a:ext cx="5696001" cy="25661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4.2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中心极限定理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82"/>
          <p:cNvGrpSpPr/>
          <p:nvPr/>
        </p:nvGrpSpPr>
        <p:grpSpPr bwMode="auto">
          <a:xfrm>
            <a:off x="915807" y="1438275"/>
            <a:ext cx="5146675" cy="442913"/>
            <a:chOff x="459" y="846"/>
            <a:chExt cx="4668" cy="401"/>
          </a:xfrm>
        </p:grpSpPr>
        <p:sp>
          <p:nvSpPr>
            <p:cNvPr id="36" name="Rectangle 110"/>
            <p:cNvSpPr>
              <a:spLocks noChangeArrowheads="1"/>
            </p:cNvSpPr>
            <p:nvPr/>
          </p:nvSpPr>
          <p:spPr bwMode="auto">
            <a:xfrm>
              <a:off x="459" y="856"/>
              <a:ext cx="1781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若随机变量列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37" name="Object 513"/>
            <p:cNvGraphicFramePr>
              <a:graphicFrameLocks noChangeAspect="1"/>
            </p:cNvGraphicFramePr>
            <p:nvPr/>
          </p:nvGraphicFramePr>
          <p:xfrm>
            <a:off x="2040" y="873"/>
            <a:ext cx="2141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112" name="公式" r:id="rId1" imgW="1447165" imgH="215900" progId="Equation.3">
                    <p:embed/>
                  </p:oleObj>
                </mc:Choice>
                <mc:Fallback>
                  <p:oleObj name="公式" r:id="rId1" imgW="1447165" imgH="215900" progId="Equation.3">
                    <p:embed/>
                    <p:pic>
                      <p:nvPicPr>
                        <p:cNvPr id="0" name="Object 5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40" y="873"/>
                          <a:ext cx="2141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" name="Rectangle 110"/>
            <p:cNvSpPr>
              <a:spLocks noChangeArrowheads="1"/>
            </p:cNvSpPr>
            <p:nvPr/>
          </p:nvSpPr>
          <p:spPr bwMode="auto">
            <a:xfrm>
              <a:off x="4062" y="846"/>
              <a:ext cx="1065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,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则有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2" name="Group 95"/>
          <p:cNvGrpSpPr/>
          <p:nvPr/>
        </p:nvGrpSpPr>
        <p:grpSpPr bwMode="auto">
          <a:xfrm>
            <a:off x="361769" y="2511425"/>
            <a:ext cx="4005263" cy="431800"/>
            <a:chOff x="0" y="1609"/>
            <a:chExt cx="3369" cy="391"/>
          </a:xfrm>
        </p:grpSpPr>
        <p:sp>
          <p:nvSpPr>
            <p:cNvPr id="43" name="Rectangle 110"/>
            <p:cNvSpPr>
              <a:spLocks noChangeArrowheads="1"/>
            </p:cNvSpPr>
            <p:nvPr/>
          </p:nvSpPr>
          <p:spPr bwMode="auto">
            <a:xfrm>
              <a:off x="0" y="1609"/>
              <a:ext cx="3369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故当   充分大时</a:t>
              </a: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,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可近似认为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44" name="Object 515"/>
            <p:cNvGraphicFramePr>
              <a:graphicFrameLocks noChangeAspect="1"/>
            </p:cNvGraphicFramePr>
            <p:nvPr/>
          </p:nvGraphicFramePr>
          <p:xfrm>
            <a:off x="565" y="1717"/>
            <a:ext cx="188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113" name="公式" r:id="rId3" imgW="127000" imgH="139700" progId="Equation.3">
                    <p:embed/>
                  </p:oleObj>
                </mc:Choice>
                <mc:Fallback>
                  <p:oleObj name="公式" r:id="rId3" imgW="127000" imgH="139700" progId="Equation.3">
                    <p:embed/>
                    <p:pic>
                      <p:nvPicPr>
                        <p:cNvPr id="0" name="Object 5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5" y="1717"/>
                          <a:ext cx="188" cy="2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5" name="Object 516"/>
          <p:cNvGraphicFramePr>
            <a:graphicFrameLocks noChangeAspect="1"/>
          </p:cNvGraphicFramePr>
          <p:nvPr/>
        </p:nvGraphicFramePr>
        <p:xfrm>
          <a:off x="3939994" y="2554288"/>
          <a:ext cx="20923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114" name="公式" r:id="rId5" imgW="1282700" imgH="215900" progId="Equation.3">
                  <p:embed/>
                </p:oleObj>
              </mc:Choice>
              <mc:Fallback>
                <p:oleObj name="公式" r:id="rId5" imgW="1282700" imgH="215900" progId="Equation.3">
                  <p:embed/>
                  <p:pic>
                    <p:nvPicPr>
                      <p:cNvPr id="0" name="Object 5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9994" y="2554288"/>
                        <a:ext cx="20923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6" name="Group 167"/>
          <p:cNvGrpSpPr/>
          <p:nvPr/>
        </p:nvGrpSpPr>
        <p:grpSpPr bwMode="auto">
          <a:xfrm>
            <a:off x="990426" y="2993676"/>
            <a:ext cx="3271837" cy="431800"/>
            <a:chOff x="0" y="2213"/>
            <a:chExt cx="2967" cy="391"/>
          </a:xfrm>
        </p:grpSpPr>
        <p:sp>
          <p:nvSpPr>
            <p:cNvPr id="47" name="Rectangle 97"/>
            <p:cNvSpPr>
              <a:spLocks noChangeArrowheads="1"/>
            </p:cNvSpPr>
            <p:nvPr/>
          </p:nvSpPr>
          <p:spPr bwMode="auto">
            <a:xfrm>
              <a:off x="1694" y="2213"/>
              <a:ext cx="1273" cy="39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的图形为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48" name="Object 517"/>
            <p:cNvGraphicFramePr>
              <a:graphicFrameLocks noChangeAspect="1"/>
            </p:cNvGraphicFramePr>
            <p:nvPr/>
          </p:nvGraphicFramePr>
          <p:xfrm>
            <a:off x="387" y="2240"/>
            <a:ext cx="1385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115" name="公式" r:id="rId7" imgW="939165" imgH="215900" progId="Equation.3">
                    <p:embed/>
                  </p:oleObj>
                </mc:Choice>
                <mc:Fallback>
                  <p:oleObj name="公式" r:id="rId7" imgW="939165" imgH="215900" progId="Equation.3">
                    <p:embed/>
                    <p:pic>
                      <p:nvPicPr>
                        <p:cNvPr id="0" name="Object 5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" y="2240"/>
                          <a:ext cx="1385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" name="Rectangle 165"/>
            <p:cNvSpPr>
              <a:spLocks noChangeArrowheads="1"/>
            </p:cNvSpPr>
            <p:nvPr/>
          </p:nvSpPr>
          <p:spPr bwMode="auto">
            <a:xfrm>
              <a:off x="0" y="2213"/>
              <a:ext cx="659" cy="39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例</a:t>
              </a:r>
              <a:endParaRPr kumimoji="1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0" name="组合 5"/>
          <p:cNvGrpSpPr/>
          <p:nvPr/>
        </p:nvGrpSpPr>
        <p:grpSpPr bwMode="auto">
          <a:xfrm>
            <a:off x="530468" y="928231"/>
            <a:ext cx="5262563" cy="401638"/>
            <a:chOff x="2181227" y="931118"/>
            <a:chExt cx="5263369" cy="402680"/>
          </a:xfrm>
        </p:grpSpPr>
        <p:sp>
          <p:nvSpPr>
            <p:cNvPr id="51" name="Rectangle 110"/>
            <p:cNvSpPr>
              <a:spLocks noChangeArrowheads="1"/>
            </p:cNvSpPr>
            <p:nvPr/>
          </p:nvSpPr>
          <p:spPr bwMode="auto">
            <a:xfrm>
              <a:off x="2427328" y="931118"/>
              <a:ext cx="5017268" cy="402680"/>
            </a:xfrm>
            <a:prstGeom prst="rect">
              <a:avLst/>
            </a:prstGeom>
            <a:noFill/>
            <a:ln>
              <a:noFill/>
            </a:ln>
          </p:spPr>
          <p:txBody>
            <a:bodyPr lIns="63505" tIns="31753" rIns="63505" bIns="31753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棣莫弗</a:t>
              </a:r>
              <a:r>
                <a:rPr kumimoji="0" lang="en-US" altLang="zh-CN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-</a:t>
              </a:r>
              <a:r>
                <a:rPr kumimoji="0" lang="zh-CN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拉普拉斯中心极限定理的应用</a:t>
              </a:r>
              <a:endPara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endParaRPr>
            </a:p>
          </p:txBody>
        </p:sp>
        <p:pic>
          <p:nvPicPr>
            <p:cNvPr id="52" name="Picture 18" descr="E:\MB001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1227" y="1010222"/>
              <a:ext cx="252000" cy="2730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3" name="Line 99"/>
          <p:cNvSpPr>
            <a:spLocks noChangeShapeType="1"/>
          </p:cNvSpPr>
          <p:nvPr/>
        </p:nvSpPr>
        <p:spPr bwMode="auto">
          <a:xfrm flipV="1">
            <a:off x="2260419" y="5075694"/>
            <a:ext cx="0" cy="104775"/>
          </a:xfrm>
          <a:prstGeom prst="line">
            <a:avLst/>
          </a:prstGeom>
          <a:noFill/>
          <a:ln w="5715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3505" tIns="31753" rIns="63505" bIns="31753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宋体" panose="02010600030101010101" pitchFamily="2" charset="-122"/>
            </a:endParaRPr>
          </a:p>
        </p:txBody>
      </p:sp>
      <p:sp>
        <p:nvSpPr>
          <p:cNvPr id="54" name="Line 104"/>
          <p:cNvSpPr>
            <a:spLocks noChangeShapeType="1"/>
          </p:cNvSpPr>
          <p:nvPr/>
        </p:nvSpPr>
        <p:spPr bwMode="auto">
          <a:xfrm flipV="1">
            <a:off x="2454094" y="4897894"/>
            <a:ext cx="0" cy="277812"/>
          </a:xfrm>
          <a:prstGeom prst="line">
            <a:avLst/>
          </a:prstGeom>
          <a:noFill/>
          <a:ln w="5715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3505" tIns="31753" rIns="63505" bIns="31753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宋体" panose="02010600030101010101" pitchFamily="2" charset="-122"/>
            </a:endParaRPr>
          </a:p>
        </p:txBody>
      </p:sp>
      <p:grpSp>
        <p:nvGrpSpPr>
          <p:cNvPr id="55" name="Group 105"/>
          <p:cNvGrpSpPr/>
          <p:nvPr/>
        </p:nvGrpSpPr>
        <p:grpSpPr bwMode="auto">
          <a:xfrm>
            <a:off x="2120719" y="3718381"/>
            <a:ext cx="3638550" cy="1658938"/>
            <a:chOff x="1614" y="2538"/>
            <a:chExt cx="3300" cy="1505"/>
          </a:xfrm>
        </p:grpSpPr>
        <p:grpSp>
          <p:nvGrpSpPr>
            <p:cNvPr id="56" name="Group 106"/>
            <p:cNvGrpSpPr/>
            <p:nvPr/>
          </p:nvGrpSpPr>
          <p:grpSpPr bwMode="auto">
            <a:xfrm>
              <a:off x="1614" y="2538"/>
              <a:ext cx="3300" cy="1496"/>
              <a:chOff x="1614" y="2538"/>
              <a:chExt cx="3300" cy="1496"/>
            </a:xfrm>
          </p:grpSpPr>
          <p:sp>
            <p:nvSpPr>
              <p:cNvPr id="68" name="Line 107"/>
              <p:cNvSpPr>
                <a:spLocks noChangeShapeType="1"/>
              </p:cNvSpPr>
              <p:nvPr/>
            </p:nvSpPr>
            <p:spPr bwMode="auto">
              <a:xfrm>
                <a:off x="1718" y="3861"/>
                <a:ext cx="3000" cy="0"/>
              </a:xfrm>
              <a:prstGeom prst="line">
                <a:avLst/>
              </a:prstGeom>
              <a:noFill/>
              <a:ln w="22225">
                <a:solidFill>
                  <a:sysClr val="windowText" lastClr="000000"/>
                </a:solidFill>
                <a:rou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69" name="Line 108"/>
              <p:cNvSpPr>
                <a:spLocks noChangeShapeType="1"/>
              </p:cNvSpPr>
              <p:nvPr/>
            </p:nvSpPr>
            <p:spPr bwMode="auto">
              <a:xfrm flipV="1">
                <a:off x="1718" y="2643"/>
                <a:ext cx="0" cy="1217"/>
              </a:xfrm>
              <a:prstGeom prst="line">
                <a:avLst/>
              </a:prstGeom>
              <a:noFill/>
              <a:ln w="22225">
                <a:solidFill>
                  <a:sysClr val="windowText" lastClr="000000"/>
                </a:solidFill>
                <a:rou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</a:endParaRPr>
              </a:p>
            </p:txBody>
          </p:sp>
          <p:graphicFrame>
            <p:nvGraphicFramePr>
              <p:cNvPr id="70" name="Object 518"/>
              <p:cNvGraphicFramePr/>
              <p:nvPr/>
            </p:nvGraphicFramePr>
            <p:xfrm>
              <a:off x="1614" y="3852"/>
              <a:ext cx="170" cy="1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9116" name="公式" r:id="rId10" imgW="139700" imgH="165100" progId="Equation.3">
                      <p:embed/>
                    </p:oleObj>
                  </mc:Choice>
                  <mc:Fallback>
                    <p:oleObj name="公式" r:id="rId10" imgW="139700" imgH="165100" progId="Equation.3">
                      <p:embed/>
                      <p:pic>
                        <p:nvPicPr>
                          <p:cNvPr id="0" name="Object 518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14" y="3852"/>
                            <a:ext cx="170" cy="1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tx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2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1" name="Object 519"/>
              <p:cNvGraphicFramePr/>
              <p:nvPr/>
            </p:nvGraphicFramePr>
            <p:xfrm>
              <a:off x="4731" y="3759"/>
              <a:ext cx="183" cy="2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9117" name="Equation" r:id="rId12" imgW="114300" imgH="165100" progId="Equation.DSMT4">
                      <p:embed/>
                    </p:oleObj>
                  </mc:Choice>
                  <mc:Fallback>
                    <p:oleObj name="Equation" r:id="rId12" imgW="114300" imgH="165100" progId="Equation.DSMT4">
                      <p:embed/>
                      <p:pic>
                        <p:nvPicPr>
                          <p:cNvPr id="0" name="Object 519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31" y="3759"/>
                            <a:ext cx="183" cy="20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tx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2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2" name="Object 520"/>
              <p:cNvGraphicFramePr/>
              <p:nvPr/>
            </p:nvGraphicFramePr>
            <p:xfrm>
              <a:off x="1744" y="2538"/>
              <a:ext cx="866" cy="2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9118" name="Equation" r:id="rId14" imgW="698500" imgH="254000" progId="Equation.DSMT4">
                      <p:embed/>
                    </p:oleObj>
                  </mc:Choice>
                  <mc:Fallback>
                    <p:oleObj name="Equation" r:id="rId14" imgW="698500" imgH="254000" progId="Equation.DSMT4">
                      <p:embed/>
                      <p:pic>
                        <p:nvPicPr>
                          <p:cNvPr id="0" name="Object 520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44" y="2538"/>
                            <a:ext cx="866" cy="2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tx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2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57" name="Object 521"/>
            <p:cNvGraphicFramePr>
              <a:graphicFrameLocks noChangeAspect="1"/>
            </p:cNvGraphicFramePr>
            <p:nvPr/>
          </p:nvGraphicFramePr>
          <p:xfrm>
            <a:off x="1868" y="3835"/>
            <a:ext cx="120" cy="1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119" name="公式" r:id="rId16" imgW="101600" imgH="152400" progId="Equation.3">
                    <p:embed/>
                  </p:oleObj>
                </mc:Choice>
                <mc:Fallback>
                  <p:oleObj name="公式" r:id="rId16" imgW="101600" imgH="152400" progId="Equation.3">
                    <p:embed/>
                    <p:pic>
                      <p:nvPicPr>
                        <p:cNvPr id="0" name="Object 5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68" y="3835"/>
                          <a:ext cx="120" cy="1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" name="Object 522"/>
            <p:cNvGraphicFramePr>
              <a:graphicFrameLocks noChangeAspect="1"/>
            </p:cNvGraphicFramePr>
            <p:nvPr/>
          </p:nvGraphicFramePr>
          <p:xfrm>
            <a:off x="2056" y="3835"/>
            <a:ext cx="140" cy="1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120" name="公式" r:id="rId18" imgW="114300" imgH="152400" progId="Equation.3">
                    <p:embed/>
                  </p:oleObj>
                </mc:Choice>
                <mc:Fallback>
                  <p:oleObj name="公式" r:id="rId18" imgW="114300" imgH="152400" progId="Equation.3">
                    <p:embed/>
                    <p:pic>
                      <p:nvPicPr>
                        <p:cNvPr id="0" name="Object 5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56" y="3835"/>
                          <a:ext cx="140" cy="1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" name="Object 523"/>
            <p:cNvGraphicFramePr>
              <a:graphicFrameLocks noChangeAspect="1"/>
            </p:cNvGraphicFramePr>
            <p:nvPr/>
          </p:nvGraphicFramePr>
          <p:xfrm>
            <a:off x="2273" y="3835"/>
            <a:ext cx="140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121" name="公式" r:id="rId20" imgW="114300" imgH="165100" progId="Equation.3">
                    <p:embed/>
                  </p:oleObj>
                </mc:Choice>
                <mc:Fallback>
                  <p:oleObj name="公式" r:id="rId20" imgW="114300" imgH="165100" progId="Equation.3">
                    <p:embed/>
                    <p:pic>
                      <p:nvPicPr>
                        <p:cNvPr id="0" name="Object 5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73" y="3835"/>
                          <a:ext cx="140" cy="1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" name="Object 524"/>
            <p:cNvGraphicFramePr>
              <a:graphicFrameLocks noChangeAspect="1"/>
            </p:cNvGraphicFramePr>
            <p:nvPr/>
          </p:nvGraphicFramePr>
          <p:xfrm>
            <a:off x="2474" y="3846"/>
            <a:ext cx="140" cy="1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122" name="公式" r:id="rId22" imgW="114300" imgH="152400" progId="Equation.3">
                    <p:embed/>
                  </p:oleObj>
                </mc:Choice>
                <mc:Fallback>
                  <p:oleObj name="公式" r:id="rId22" imgW="114300" imgH="152400" progId="Equation.3">
                    <p:embed/>
                    <p:pic>
                      <p:nvPicPr>
                        <p:cNvPr id="0" name="Object 5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74" y="3846"/>
                          <a:ext cx="140" cy="1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" name="Object 525"/>
            <p:cNvGraphicFramePr>
              <a:graphicFrameLocks noChangeAspect="1"/>
            </p:cNvGraphicFramePr>
            <p:nvPr/>
          </p:nvGraphicFramePr>
          <p:xfrm>
            <a:off x="2683" y="3843"/>
            <a:ext cx="140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123" name="公式" r:id="rId24" imgW="114300" imgH="165100" progId="Equation.3">
                    <p:embed/>
                  </p:oleObj>
                </mc:Choice>
                <mc:Fallback>
                  <p:oleObj name="公式" r:id="rId24" imgW="114300" imgH="165100" progId="Equation.3">
                    <p:embed/>
                    <p:pic>
                      <p:nvPicPr>
                        <p:cNvPr id="0" name="Object 5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3" y="3843"/>
                          <a:ext cx="140" cy="1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" name="Object 526"/>
            <p:cNvGraphicFramePr>
              <a:graphicFrameLocks noChangeAspect="1"/>
            </p:cNvGraphicFramePr>
            <p:nvPr/>
          </p:nvGraphicFramePr>
          <p:xfrm>
            <a:off x="2881" y="3843"/>
            <a:ext cx="140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124" name="公式" r:id="rId26" imgW="114300" imgH="165100" progId="Equation.3">
                    <p:embed/>
                  </p:oleObj>
                </mc:Choice>
                <mc:Fallback>
                  <p:oleObj name="公式" r:id="rId26" imgW="114300" imgH="165100" progId="Equation.3">
                    <p:embed/>
                    <p:pic>
                      <p:nvPicPr>
                        <p:cNvPr id="0" name="Object 5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1" y="3843"/>
                          <a:ext cx="140" cy="1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" name="Object 527"/>
            <p:cNvGraphicFramePr>
              <a:graphicFrameLocks noChangeAspect="1"/>
            </p:cNvGraphicFramePr>
            <p:nvPr/>
          </p:nvGraphicFramePr>
          <p:xfrm>
            <a:off x="3098" y="3844"/>
            <a:ext cx="140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125" name="公式" r:id="rId28" imgW="114300" imgH="165100" progId="Equation.3">
                    <p:embed/>
                  </p:oleObj>
                </mc:Choice>
                <mc:Fallback>
                  <p:oleObj name="公式" r:id="rId28" imgW="114300" imgH="165100" progId="Equation.3">
                    <p:embed/>
                    <p:pic>
                      <p:nvPicPr>
                        <p:cNvPr id="0" name="Object 5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98" y="3844"/>
                          <a:ext cx="140" cy="1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" name="Object 528"/>
            <p:cNvGraphicFramePr>
              <a:graphicFrameLocks noChangeAspect="1"/>
            </p:cNvGraphicFramePr>
            <p:nvPr/>
          </p:nvGraphicFramePr>
          <p:xfrm>
            <a:off x="3315" y="3845"/>
            <a:ext cx="140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126" name="公式" r:id="rId30" imgW="114300" imgH="165100" progId="Equation.3">
                    <p:embed/>
                  </p:oleObj>
                </mc:Choice>
                <mc:Fallback>
                  <p:oleObj name="公式" r:id="rId30" imgW="114300" imgH="165100" progId="Equation.3">
                    <p:embed/>
                    <p:pic>
                      <p:nvPicPr>
                        <p:cNvPr id="0" name="Object 5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5" y="3845"/>
                          <a:ext cx="140" cy="1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" name="Object 529"/>
            <p:cNvGraphicFramePr>
              <a:graphicFrameLocks noChangeAspect="1"/>
            </p:cNvGraphicFramePr>
            <p:nvPr/>
          </p:nvGraphicFramePr>
          <p:xfrm>
            <a:off x="3522" y="3844"/>
            <a:ext cx="140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127" name="公式" r:id="rId32" imgW="114300" imgH="165100" progId="Equation.3">
                    <p:embed/>
                  </p:oleObj>
                </mc:Choice>
                <mc:Fallback>
                  <p:oleObj name="公式" r:id="rId32" imgW="114300" imgH="165100" progId="Equation.3">
                    <p:embed/>
                    <p:pic>
                      <p:nvPicPr>
                        <p:cNvPr id="0" name="Object 5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22" y="3844"/>
                          <a:ext cx="140" cy="1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" name="Object 530"/>
            <p:cNvGraphicFramePr>
              <a:graphicFrameLocks noChangeAspect="1"/>
            </p:cNvGraphicFramePr>
            <p:nvPr/>
          </p:nvGraphicFramePr>
          <p:xfrm>
            <a:off x="3711" y="3845"/>
            <a:ext cx="180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128" name="公式" r:id="rId34" imgW="152400" imgH="165100" progId="Equation.3">
                    <p:embed/>
                  </p:oleObj>
                </mc:Choice>
                <mc:Fallback>
                  <p:oleObj name="公式" r:id="rId34" imgW="152400" imgH="165100" progId="Equation.3">
                    <p:embed/>
                    <p:pic>
                      <p:nvPicPr>
                        <p:cNvPr id="0" name="Object 5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11" y="3845"/>
                          <a:ext cx="180" cy="1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" name="Object 531"/>
            <p:cNvGraphicFramePr>
              <a:graphicFrameLocks noChangeAspect="1"/>
            </p:cNvGraphicFramePr>
            <p:nvPr/>
          </p:nvGraphicFramePr>
          <p:xfrm>
            <a:off x="3920" y="3848"/>
            <a:ext cx="180" cy="1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129" name="公式" r:id="rId36" imgW="152400" imgH="152400" progId="Equation.3">
                    <p:embed/>
                  </p:oleObj>
                </mc:Choice>
                <mc:Fallback>
                  <p:oleObj name="公式" r:id="rId36" imgW="152400" imgH="152400" progId="Equation.3">
                    <p:embed/>
                    <p:pic>
                      <p:nvPicPr>
                        <p:cNvPr id="0" name="Object 5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0" y="3848"/>
                          <a:ext cx="180" cy="1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3" name="Group 100"/>
          <p:cNvGrpSpPr/>
          <p:nvPr/>
        </p:nvGrpSpPr>
        <p:grpSpPr bwMode="auto">
          <a:xfrm>
            <a:off x="2439807" y="4491494"/>
            <a:ext cx="1830387" cy="376237"/>
            <a:chOff x="1867" y="3248"/>
            <a:chExt cx="1660" cy="341"/>
          </a:xfrm>
        </p:grpSpPr>
        <p:graphicFrame>
          <p:nvGraphicFramePr>
            <p:cNvPr id="74" name="Object 533"/>
            <p:cNvGraphicFramePr>
              <a:graphicFrameLocks noChangeAspect="1"/>
            </p:cNvGraphicFramePr>
            <p:nvPr/>
          </p:nvGraphicFramePr>
          <p:xfrm>
            <a:off x="1903" y="3252"/>
            <a:ext cx="1624" cy="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130" name="Equation" r:id="rId38" imgW="1371600" imgH="292100" progId="Equation.DSMT4">
                    <p:embed/>
                  </p:oleObj>
                </mc:Choice>
                <mc:Fallback>
                  <p:oleObj name="Equation" r:id="rId38" imgW="1371600" imgH="292100" progId="Equation.DSMT4">
                    <p:embed/>
                    <p:pic>
                      <p:nvPicPr>
                        <p:cNvPr id="0" name="Object 5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3" y="3252"/>
                          <a:ext cx="1624" cy="3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5" name="AutoShape 101"/>
            <p:cNvSpPr>
              <a:spLocks noChangeArrowheads="1"/>
            </p:cNvSpPr>
            <p:nvPr/>
          </p:nvSpPr>
          <p:spPr bwMode="auto">
            <a:xfrm>
              <a:off x="1867" y="3248"/>
              <a:ext cx="1625" cy="328"/>
            </a:xfrm>
            <a:prstGeom prst="wedgeRectCallout">
              <a:avLst>
                <a:gd name="adj1" fmla="val -56218"/>
                <a:gd name="adj2" fmla="val 119815"/>
              </a:avLst>
            </a:prstGeom>
            <a:noFill/>
            <a:ln w="25400" algn="ctr">
              <a:solidFill>
                <a:srgbClr val="FF66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_GB2312"/>
                <a:ea typeface="楷体_GB2312"/>
                <a:cs typeface="楷体_GB2312"/>
              </a:endParaRPr>
            </a:p>
          </p:txBody>
        </p:sp>
      </p:grpSp>
      <p:grpSp>
        <p:nvGrpSpPr>
          <p:cNvPr id="76" name="Group 123"/>
          <p:cNvGrpSpPr/>
          <p:nvPr/>
        </p:nvGrpSpPr>
        <p:grpSpPr bwMode="auto">
          <a:xfrm>
            <a:off x="2593794" y="4024769"/>
            <a:ext cx="1771650" cy="393700"/>
            <a:chOff x="2003" y="3176"/>
            <a:chExt cx="1607" cy="357"/>
          </a:xfrm>
        </p:grpSpPr>
        <p:sp>
          <p:nvSpPr>
            <p:cNvPr id="77" name="AutoShape 124"/>
            <p:cNvSpPr>
              <a:spLocks noChangeArrowheads="1"/>
            </p:cNvSpPr>
            <p:nvPr/>
          </p:nvSpPr>
          <p:spPr bwMode="auto">
            <a:xfrm>
              <a:off x="2003" y="3176"/>
              <a:ext cx="1593" cy="328"/>
            </a:xfrm>
            <a:prstGeom prst="wedgeRectCallout">
              <a:avLst>
                <a:gd name="adj1" fmla="val -53750"/>
                <a:gd name="adj2" fmla="val 183815"/>
              </a:avLst>
            </a:prstGeom>
            <a:noFill/>
            <a:ln w="25400" algn="ctr">
              <a:solidFill>
                <a:srgbClr val="FF66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_GB2312"/>
                <a:ea typeface="楷体_GB2312"/>
                <a:cs typeface="楷体_GB2312"/>
              </a:endParaRPr>
            </a:p>
          </p:txBody>
        </p:sp>
        <p:graphicFrame>
          <p:nvGraphicFramePr>
            <p:cNvPr id="78" name="Object 534"/>
            <p:cNvGraphicFramePr>
              <a:graphicFrameLocks noChangeAspect="1"/>
            </p:cNvGraphicFramePr>
            <p:nvPr/>
          </p:nvGraphicFramePr>
          <p:xfrm>
            <a:off x="2027" y="3196"/>
            <a:ext cx="1583" cy="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131" name="公式" r:id="rId40" imgW="1333500" imgH="292100" progId="Equation.3">
                    <p:embed/>
                  </p:oleObj>
                </mc:Choice>
                <mc:Fallback>
                  <p:oleObj name="公式" r:id="rId40" imgW="1333500" imgH="292100" progId="Equation.3">
                    <p:embed/>
                    <p:pic>
                      <p:nvPicPr>
                        <p:cNvPr id="0" name="Object 5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27" y="3196"/>
                          <a:ext cx="1583" cy="3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9" name="组合 100"/>
          <p:cNvGrpSpPr/>
          <p:nvPr/>
        </p:nvGrpSpPr>
        <p:grpSpPr bwMode="auto">
          <a:xfrm>
            <a:off x="2985907" y="1797050"/>
            <a:ext cx="2349500" cy="739775"/>
            <a:chOff x="3525838" y="1430586"/>
            <a:chExt cx="2349500" cy="740479"/>
          </a:xfrm>
        </p:grpSpPr>
        <p:sp>
          <p:nvSpPr>
            <p:cNvPr id="80" name="Rectangle 110"/>
            <p:cNvSpPr>
              <a:spLocks noChangeArrowheads="1"/>
            </p:cNvSpPr>
            <p:nvPr/>
          </p:nvSpPr>
          <p:spPr bwMode="auto">
            <a:xfrm>
              <a:off x="4494213" y="1430586"/>
              <a:ext cx="1008062" cy="3686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近似</a:t>
              </a:r>
              <a:endParaRPr kumimoji="1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81" name="Object 542"/>
            <p:cNvGraphicFramePr>
              <a:graphicFrameLocks noChangeAspect="1"/>
            </p:cNvGraphicFramePr>
            <p:nvPr/>
          </p:nvGraphicFramePr>
          <p:xfrm>
            <a:off x="3525838" y="1502728"/>
            <a:ext cx="2349500" cy="668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132" name="公式" r:id="rId42" imgW="1447165" imgH="406400" progId="Equation.3">
                    <p:embed/>
                  </p:oleObj>
                </mc:Choice>
                <mc:Fallback>
                  <p:oleObj name="公式" r:id="rId42" imgW="1447165" imgH="406400" progId="Equation.3">
                    <p:embed/>
                    <p:pic>
                      <p:nvPicPr>
                        <p:cNvPr id="0" name="Object 5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25838" y="1502728"/>
                          <a:ext cx="2349500" cy="6683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4.2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中心极限定理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82"/>
          <p:cNvGrpSpPr/>
          <p:nvPr/>
        </p:nvGrpSpPr>
        <p:grpSpPr bwMode="auto">
          <a:xfrm>
            <a:off x="1316401" y="1555841"/>
            <a:ext cx="5146675" cy="442913"/>
            <a:chOff x="459" y="846"/>
            <a:chExt cx="4668" cy="401"/>
          </a:xfrm>
        </p:grpSpPr>
        <p:sp>
          <p:nvSpPr>
            <p:cNvPr id="52" name="Rectangle 110"/>
            <p:cNvSpPr>
              <a:spLocks noChangeArrowheads="1"/>
            </p:cNvSpPr>
            <p:nvPr/>
          </p:nvSpPr>
          <p:spPr bwMode="auto">
            <a:xfrm>
              <a:off x="459" y="856"/>
              <a:ext cx="1781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若随机变量列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53" name="Object 2"/>
            <p:cNvGraphicFramePr>
              <a:graphicFrameLocks noChangeAspect="1"/>
            </p:cNvGraphicFramePr>
            <p:nvPr/>
          </p:nvGraphicFramePr>
          <p:xfrm>
            <a:off x="2040" y="873"/>
            <a:ext cx="2141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0136" name="公式" r:id="rId1" imgW="1447165" imgH="215900" progId="Equation.3">
                    <p:embed/>
                  </p:oleObj>
                </mc:Choice>
                <mc:Fallback>
                  <p:oleObj name="公式" r:id="rId1" imgW="1447165" imgH="215900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40" y="873"/>
                          <a:ext cx="2141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4" name="Rectangle 110"/>
            <p:cNvSpPr>
              <a:spLocks noChangeArrowheads="1"/>
            </p:cNvSpPr>
            <p:nvPr/>
          </p:nvSpPr>
          <p:spPr bwMode="auto">
            <a:xfrm>
              <a:off x="4062" y="846"/>
              <a:ext cx="1065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,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则有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5" name="Group 95"/>
          <p:cNvGrpSpPr/>
          <p:nvPr/>
        </p:nvGrpSpPr>
        <p:grpSpPr bwMode="auto">
          <a:xfrm>
            <a:off x="762363" y="2628991"/>
            <a:ext cx="4005263" cy="431800"/>
            <a:chOff x="0" y="1609"/>
            <a:chExt cx="3369" cy="391"/>
          </a:xfrm>
        </p:grpSpPr>
        <p:sp>
          <p:nvSpPr>
            <p:cNvPr id="56" name="Rectangle 110"/>
            <p:cNvSpPr>
              <a:spLocks noChangeArrowheads="1"/>
            </p:cNvSpPr>
            <p:nvPr/>
          </p:nvSpPr>
          <p:spPr bwMode="auto">
            <a:xfrm>
              <a:off x="0" y="1609"/>
              <a:ext cx="3369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故当   充分大时</a:t>
              </a: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,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可近似认为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57" name="Object 3"/>
            <p:cNvGraphicFramePr>
              <a:graphicFrameLocks noChangeAspect="1"/>
            </p:cNvGraphicFramePr>
            <p:nvPr/>
          </p:nvGraphicFramePr>
          <p:xfrm>
            <a:off x="565" y="1717"/>
            <a:ext cx="188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0137" name="公式" r:id="rId3" imgW="127000" imgH="139700" progId="Equation.3">
                    <p:embed/>
                  </p:oleObj>
                </mc:Choice>
                <mc:Fallback>
                  <p:oleObj name="公式" r:id="rId3" imgW="127000" imgH="13970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5" y="1717"/>
                          <a:ext cx="188" cy="2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8" name="Object 4"/>
          <p:cNvGraphicFramePr>
            <a:graphicFrameLocks noChangeAspect="1"/>
          </p:cNvGraphicFramePr>
          <p:nvPr/>
        </p:nvGraphicFramePr>
        <p:xfrm>
          <a:off x="4340588" y="2671854"/>
          <a:ext cx="20923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138" name="公式" r:id="rId5" imgW="1282700" imgH="215900" progId="Equation.3">
                  <p:embed/>
                </p:oleObj>
              </mc:Choice>
              <mc:Fallback>
                <p:oleObj name="公式" r:id="rId5" imgW="1282700" imgH="215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588" y="2671854"/>
                        <a:ext cx="20923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9" name="Group 167"/>
          <p:cNvGrpSpPr/>
          <p:nvPr/>
        </p:nvGrpSpPr>
        <p:grpSpPr bwMode="auto">
          <a:xfrm>
            <a:off x="1351326" y="3046504"/>
            <a:ext cx="3271837" cy="431800"/>
            <a:chOff x="0" y="2213"/>
            <a:chExt cx="2967" cy="391"/>
          </a:xfrm>
        </p:grpSpPr>
        <p:sp>
          <p:nvSpPr>
            <p:cNvPr id="60" name="Rectangle 97"/>
            <p:cNvSpPr>
              <a:spLocks noChangeArrowheads="1"/>
            </p:cNvSpPr>
            <p:nvPr/>
          </p:nvSpPr>
          <p:spPr bwMode="auto">
            <a:xfrm>
              <a:off x="1694" y="2213"/>
              <a:ext cx="1273" cy="39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的图形为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61" name="Object 5"/>
            <p:cNvGraphicFramePr>
              <a:graphicFrameLocks noChangeAspect="1"/>
            </p:cNvGraphicFramePr>
            <p:nvPr/>
          </p:nvGraphicFramePr>
          <p:xfrm>
            <a:off x="387" y="2240"/>
            <a:ext cx="1385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0139" name="公式" r:id="rId7" imgW="939165" imgH="215900" progId="Equation.3">
                    <p:embed/>
                  </p:oleObj>
                </mc:Choice>
                <mc:Fallback>
                  <p:oleObj name="公式" r:id="rId7" imgW="939165" imgH="21590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" y="2240"/>
                          <a:ext cx="1385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" name="Rectangle 165"/>
            <p:cNvSpPr>
              <a:spLocks noChangeArrowheads="1"/>
            </p:cNvSpPr>
            <p:nvPr/>
          </p:nvSpPr>
          <p:spPr bwMode="auto">
            <a:xfrm>
              <a:off x="0" y="2213"/>
              <a:ext cx="659" cy="39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例</a:t>
              </a:r>
              <a:endParaRPr kumimoji="1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3" name="组合 5"/>
          <p:cNvGrpSpPr/>
          <p:nvPr/>
        </p:nvGrpSpPr>
        <p:grpSpPr bwMode="auto">
          <a:xfrm>
            <a:off x="473438" y="1009790"/>
            <a:ext cx="5262563" cy="401638"/>
            <a:chOff x="2181227" y="931118"/>
            <a:chExt cx="5263369" cy="402680"/>
          </a:xfrm>
        </p:grpSpPr>
        <p:sp>
          <p:nvSpPr>
            <p:cNvPr id="64" name="Rectangle 110"/>
            <p:cNvSpPr>
              <a:spLocks noChangeArrowheads="1"/>
            </p:cNvSpPr>
            <p:nvPr/>
          </p:nvSpPr>
          <p:spPr bwMode="auto">
            <a:xfrm>
              <a:off x="2427328" y="931118"/>
              <a:ext cx="5017268" cy="402680"/>
            </a:xfrm>
            <a:prstGeom prst="rect">
              <a:avLst/>
            </a:prstGeom>
            <a:noFill/>
            <a:ln>
              <a:noFill/>
            </a:ln>
          </p:spPr>
          <p:txBody>
            <a:bodyPr lIns="63505" tIns="31753" rIns="63505" bIns="31753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棣莫弗</a:t>
              </a:r>
              <a:r>
                <a:rPr kumimoji="0" lang="en-US" altLang="zh-CN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-</a:t>
              </a:r>
              <a:r>
                <a:rPr kumimoji="0" lang="zh-CN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拉普拉斯中心极限定理的应用</a:t>
              </a:r>
              <a:endPara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endParaRPr>
            </a:p>
          </p:txBody>
        </p:sp>
        <p:pic>
          <p:nvPicPr>
            <p:cNvPr id="65" name="Picture 18" descr="E:\MB001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1227" y="1010222"/>
              <a:ext cx="252000" cy="2730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6" name="Line 99"/>
          <p:cNvSpPr>
            <a:spLocks noChangeShapeType="1"/>
          </p:cNvSpPr>
          <p:nvPr/>
        </p:nvSpPr>
        <p:spPr bwMode="auto">
          <a:xfrm flipV="1">
            <a:off x="2603863" y="4862604"/>
            <a:ext cx="0" cy="104775"/>
          </a:xfrm>
          <a:prstGeom prst="line">
            <a:avLst/>
          </a:prstGeom>
          <a:noFill/>
          <a:ln w="5715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3505" tIns="31753" rIns="63505" bIns="31753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宋体" panose="02010600030101010101" pitchFamily="2" charset="-122"/>
            </a:endParaRPr>
          </a:p>
        </p:txBody>
      </p:sp>
      <p:sp>
        <p:nvSpPr>
          <p:cNvPr id="67" name="Line 104"/>
          <p:cNvSpPr>
            <a:spLocks noChangeShapeType="1"/>
          </p:cNvSpPr>
          <p:nvPr/>
        </p:nvSpPr>
        <p:spPr bwMode="auto">
          <a:xfrm flipV="1">
            <a:off x="2797538" y="4684804"/>
            <a:ext cx="0" cy="277812"/>
          </a:xfrm>
          <a:prstGeom prst="line">
            <a:avLst/>
          </a:prstGeom>
          <a:noFill/>
          <a:ln w="5715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3505" tIns="31753" rIns="63505" bIns="31753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宋体" panose="02010600030101010101" pitchFamily="2" charset="-122"/>
            </a:endParaRPr>
          </a:p>
        </p:txBody>
      </p:sp>
      <p:grpSp>
        <p:nvGrpSpPr>
          <p:cNvPr id="68" name="Group 105"/>
          <p:cNvGrpSpPr/>
          <p:nvPr/>
        </p:nvGrpSpPr>
        <p:grpSpPr bwMode="auto">
          <a:xfrm>
            <a:off x="2464163" y="3505291"/>
            <a:ext cx="3638550" cy="1658938"/>
            <a:chOff x="1614" y="2538"/>
            <a:chExt cx="3300" cy="1505"/>
          </a:xfrm>
        </p:grpSpPr>
        <p:grpSp>
          <p:nvGrpSpPr>
            <p:cNvPr id="69" name="Group 106"/>
            <p:cNvGrpSpPr/>
            <p:nvPr/>
          </p:nvGrpSpPr>
          <p:grpSpPr bwMode="auto">
            <a:xfrm>
              <a:off x="1614" y="2538"/>
              <a:ext cx="3300" cy="1496"/>
              <a:chOff x="1614" y="2538"/>
              <a:chExt cx="3300" cy="1496"/>
            </a:xfrm>
          </p:grpSpPr>
          <p:sp>
            <p:nvSpPr>
              <p:cNvPr id="81" name="Line 107"/>
              <p:cNvSpPr>
                <a:spLocks noChangeShapeType="1"/>
              </p:cNvSpPr>
              <p:nvPr/>
            </p:nvSpPr>
            <p:spPr bwMode="auto">
              <a:xfrm>
                <a:off x="1718" y="3861"/>
                <a:ext cx="3000" cy="0"/>
              </a:xfrm>
              <a:prstGeom prst="line">
                <a:avLst/>
              </a:prstGeom>
              <a:noFill/>
              <a:ln w="22225">
                <a:solidFill>
                  <a:sysClr val="windowText" lastClr="000000"/>
                </a:solidFill>
                <a:rou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2" name="Line 108"/>
              <p:cNvSpPr>
                <a:spLocks noChangeShapeType="1"/>
              </p:cNvSpPr>
              <p:nvPr/>
            </p:nvSpPr>
            <p:spPr bwMode="auto">
              <a:xfrm flipV="1">
                <a:off x="1718" y="2643"/>
                <a:ext cx="0" cy="1217"/>
              </a:xfrm>
              <a:prstGeom prst="line">
                <a:avLst/>
              </a:prstGeom>
              <a:noFill/>
              <a:ln w="22225">
                <a:solidFill>
                  <a:sysClr val="windowText" lastClr="000000"/>
                </a:solidFill>
                <a:rou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</a:endParaRPr>
              </a:p>
            </p:txBody>
          </p:sp>
          <p:graphicFrame>
            <p:nvGraphicFramePr>
              <p:cNvPr id="83" name="Object 6"/>
              <p:cNvGraphicFramePr/>
              <p:nvPr/>
            </p:nvGraphicFramePr>
            <p:xfrm>
              <a:off x="1614" y="3852"/>
              <a:ext cx="170" cy="1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0140" name="公式" r:id="rId10" imgW="139700" imgH="165100" progId="Equation.3">
                      <p:embed/>
                    </p:oleObj>
                  </mc:Choice>
                  <mc:Fallback>
                    <p:oleObj name="公式" r:id="rId10" imgW="139700" imgH="165100" progId="Equation.3">
                      <p:embed/>
                      <p:pic>
                        <p:nvPicPr>
                          <p:cNvPr id="0" name="Object 6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14" y="3852"/>
                            <a:ext cx="170" cy="1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tx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2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4" name="Object 7"/>
              <p:cNvGraphicFramePr/>
              <p:nvPr/>
            </p:nvGraphicFramePr>
            <p:xfrm>
              <a:off x="4731" y="3759"/>
              <a:ext cx="183" cy="2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0141" name="Equation" r:id="rId12" imgW="114300" imgH="165100" progId="Equation.DSMT4">
                      <p:embed/>
                    </p:oleObj>
                  </mc:Choice>
                  <mc:Fallback>
                    <p:oleObj name="Equation" r:id="rId12" imgW="114300" imgH="165100" progId="Equation.DSMT4">
                      <p:embed/>
                      <p:pic>
                        <p:nvPicPr>
                          <p:cNvPr id="0" name="Object 7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31" y="3759"/>
                            <a:ext cx="183" cy="20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tx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2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5" name="Object 8"/>
              <p:cNvGraphicFramePr/>
              <p:nvPr/>
            </p:nvGraphicFramePr>
            <p:xfrm>
              <a:off x="1744" y="2538"/>
              <a:ext cx="866" cy="2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0142" name="Equation" r:id="rId14" imgW="698500" imgH="254000" progId="Equation.DSMT4">
                      <p:embed/>
                    </p:oleObj>
                  </mc:Choice>
                  <mc:Fallback>
                    <p:oleObj name="Equation" r:id="rId14" imgW="698500" imgH="254000" progId="Equation.DSMT4">
                      <p:embed/>
                      <p:pic>
                        <p:nvPicPr>
                          <p:cNvPr id="0" name="Object 8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44" y="2538"/>
                            <a:ext cx="866" cy="2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tx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2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70" name="Object 9"/>
            <p:cNvGraphicFramePr>
              <a:graphicFrameLocks noChangeAspect="1"/>
            </p:cNvGraphicFramePr>
            <p:nvPr/>
          </p:nvGraphicFramePr>
          <p:xfrm>
            <a:off x="1868" y="3835"/>
            <a:ext cx="120" cy="1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0143" name="公式" r:id="rId16" imgW="101600" imgH="152400" progId="Equation.3">
                    <p:embed/>
                  </p:oleObj>
                </mc:Choice>
                <mc:Fallback>
                  <p:oleObj name="公式" r:id="rId16" imgW="101600" imgH="15240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68" y="3835"/>
                          <a:ext cx="120" cy="1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" name="Object 10"/>
            <p:cNvGraphicFramePr>
              <a:graphicFrameLocks noChangeAspect="1"/>
            </p:cNvGraphicFramePr>
            <p:nvPr/>
          </p:nvGraphicFramePr>
          <p:xfrm>
            <a:off x="2056" y="3835"/>
            <a:ext cx="140" cy="1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0144" name="公式" r:id="rId18" imgW="114300" imgH="152400" progId="Equation.3">
                    <p:embed/>
                  </p:oleObj>
                </mc:Choice>
                <mc:Fallback>
                  <p:oleObj name="公式" r:id="rId18" imgW="114300" imgH="15240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56" y="3835"/>
                          <a:ext cx="140" cy="1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" name="Object 11"/>
            <p:cNvGraphicFramePr>
              <a:graphicFrameLocks noChangeAspect="1"/>
            </p:cNvGraphicFramePr>
            <p:nvPr/>
          </p:nvGraphicFramePr>
          <p:xfrm>
            <a:off x="2273" y="3835"/>
            <a:ext cx="140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0145" name="公式" r:id="rId20" imgW="114300" imgH="165100" progId="Equation.3">
                    <p:embed/>
                  </p:oleObj>
                </mc:Choice>
                <mc:Fallback>
                  <p:oleObj name="公式" r:id="rId20" imgW="114300" imgH="16510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73" y="3835"/>
                          <a:ext cx="140" cy="1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3" name="Object 12"/>
            <p:cNvGraphicFramePr>
              <a:graphicFrameLocks noChangeAspect="1"/>
            </p:cNvGraphicFramePr>
            <p:nvPr/>
          </p:nvGraphicFramePr>
          <p:xfrm>
            <a:off x="2474" y="3846"/>
            <a:ext cx="140" cy="1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0146" name="公式" r:id="rId22" imgW="114300" imgH="152400" progId="Equation.3">
                    <p:embed/>
                  </p:oleObj>
                </mc:Choice>
                <mc:Fallback>
                  <p:oleObj name="公式" r:id="rId22" imgW="114300" imgH="1524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74" y="3846"/>
                          <a:ext cx="140" cy="1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4" name="Object 13"/>
            <p:cNvGraphicFramePr>
              <a:graphicFrameLocks noChangeAspect="1"/>
            </p:cNvGraphicFramePr>
            <p:nvPr/>
          </p:nvGraphicFramePr>
          <p:xfrm>
            <a:off x="2683" y="3843"/>
            <a:ext cx="140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0147" name="公式" r:id="rId24" imgW="114300" imgH="165100" progId="Equation.3">
                    <p:embed/>
                  </p:oleObj>
                </mc:Choice>
                <mc:Fallback>
                  <p:oleObj name="公式" r:id="rId24" imgW="114300" imgH="16510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3" y="3843"/>
                          <a:ext cx="140" cy="1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5" name="Object 14"/>
            <p:cNvGraphicFramePr>
              <a:graphicFrameLocks noChangeAspect="1"/>
            </p:cNvGraphicFramePr>
            <p:nvPr/>
          </p:nvGraphicFramePr>
          <p:xfrm>
            <a:off x="2881" y="3843"/>
            <a:ext cx="140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0148" name="公式" r:id="rId26" imgW="114300" imgH="165100" progId="Equation.3">
                    <p:embed/>
                  </p:oleObj>
                </mc:Choice>
                <mc:Fallback>
                  <p:oleObj name="公式" r:id="rId26" imgW="114300" imgH="16510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1" y="3843"/>
                          <a:ext cx="140" cy="1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" name="Object 15"/>
            <p:cNvGraphicFramePr>
              <a:graphicFrameLocks noChangeAspect="1"/>
            </p:cNvGraphicFramePr>
            <p:nvPr/>
          </p:nvGraphicFramePr>
          <p:xfrm>
            <a:off x="3098" y="3844"/>
            <a:ext cx="140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0149" name="公式" r:id="rId28" imgW="114300" imgH="165100" progId="Equation.3">
                    <p:embed/>
                  </p:oleObj>
                </mc:Choice>
                <mc:Fallback>
                  <p:oleObj name="公式" r:id="rId28" imgW="114300" imgH="16510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98" y="3844"/>
                          <a:ext cx="140" cy="1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7" name="Object 16"/>
            <p:cNvGraphicFramePr>
              <a:graphicFrameLocks noChangeAspect="1"/>
            </p:cNvGraphicFramePr>
            <p:nvPr/>
          </p:nvGraphicFramePr>
          <p:xfrm>
            <a:off x="3315" y="3845"/>
            <a:ext cx="140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0150" name="公式" r:id="rId30" imgW="114300" imgH="165100" progId="Equation.3">
                    <p:embed/>
                  </p:oleObj>
                </mc:Choice>
                <mc:Fallback>
                  <p:oleObj name="公式" r:id="rId30" imgW="114300" imgH="16510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5" y="3845"/>
                          <a:ext cx="140" cy="1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8" name="Object 17"/>
            <p:cNvGraphicFramePr>
              <a:graphicFrameLocks noChangeAspect="1"/>
            </p:cNvGraphicFramePr>
            <p:nvPr/>
          </p:nvGraphicFramePr>
          <p:xfrm>
            <a:off x="3522" y="3844"/>
            <a:ext cx="140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0151" name="公式" r:id="rId32" imgW="114300" imgH="165100" progId="Equation.3">
                    <p:embed/>
                  </p:oleObj>
                </mc:Choice>
                <mc:Fallback>
                  <p:oleObj name="公式" r:id="rId32" imgW="114300" imgH="165100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22" y="3844"/>
                          <a:ext cx="140" cy="1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9" name="Object 18"/>
            <p:cNvGraphicFramePr>
              <a:graphicFrameLocks noChangeAspect="1"/>
            </p:cNvGraphicFramePr>
            <p:nvPr/>
          </p:nvGraphicFramePr>
          <p:xfrm>
            <a:off x="3711" y="3845"/>
            <a:ext cx="180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0152" name="公式" r:id="rId34" imgW="152400" imgH="165100" progId="Equation.3">
                    <p:embed/>
                  </p:oleObj>
                </mc:Choice>
                <mc:Fallback>
                  <p:oleObj name="公式" r:id="rId34" imgW="152400" imgH="165100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11" y="3845"/>
                          <a:ext cx="180" cy="1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0" name="Object 19"/>
            <p:cNvGraphicFramePr>
              <a:graphicFrameLocks noChangeAspect="1"/>
            </p:cNvGraphicFramePr>
            <p:nvPr/>
          </p:nvGraphicFramePr>
          <p:xfrm>
            <a:off x="3920" y="3848"/>
            <a:ext cx="180" cy="1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0153" name="公式" r:id="rId36" imgW="152400" imgH="152400" progId="Equation.3">
                    <p:embed/>
                  </p:oleObj>
                </mc:Choice>
                <mc:Fallback>
                  <p:oleObj name="公式" r:id="rId36" imgW="152400" imgH="152400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0" y="3848"/>
                          <a:ext cx="180" cy="1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6" name="Line 126"/>
          <p:cNvSpPr>
            <a:spLocks noChangeShapeType="1"/>
          </p:cNvSpPr>
          <p:nvPr/>
        </p:nvSpPr>
        <p:spPr bwMode="auto">
          <a:xfrm flipV="1">
            <a:off x="3027726" y="4402229"/>
            <a:ext cx="0" cy="560387"/>
          </a:xfrm>
          <a:prstGeom prst="line">
            <a:avLst/>
          </a:prstGeom>
          <a:noFill/>
          <a:ln w="5715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3505" tIns="31753" rIns="63505" bIns="31753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宋体" panose="02010600030101010101" pitchFamily="2" charset="-122"/>
            </a:endParaRPr>
          </a:p>
        </p:txBody>
      </p:sp>
      <p:sp>
        <p:nvSpPr>
          <p:cNvPr id="87" name="Line 130"/>
          <p:cNvSpPr>
            <a:spLocks noChangeShapeType="1"/>
          </p:cNvSpPr>
          <p:nvPr/>
        </p:nvSpPr>
        <p:spPr bwMode="auto">
          <a:xfrm flipV="1">
            <a:off x="3256326" y="4048216"/>
            <a:ext cx="0" cy="914400"/>
          </a:xfrm>
          <a:prstGeom prst="line">
            <a:avLst/>
          </a:prstGeom>
          <a:noFill/>
          <a:ln w="5715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3505" tIns="31753" rIns="63505" bIns="31753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宋体" panose="02010600030101010101" pitchFamily="2" charset="-122"/>
            </a:endParaRPr>
          </a:p>
        </p:txBody>
      </p:sp>
      <p:grpSp>
        <p:nvGrpSpPr>
          <p:cNvPr id="88" name="Group 127"/>
          <p:cNvGrpSpPr/>
          <p:nvPr/>
        </p:nvGrpSpPr>
        <p:grpSpPr bwMode="auto">
          <a:xfrm>
            <a:off x="3254738" y="4306979"/>
            <a:ext cx="1811338" cy="376237"/>
            <a:chOff x="2229" y="2992"/>
            <a:chExt cx="1643" cy="341"/>
          </a:xfrm>
        </p:grpSpPr>
        <p:sp>
          <p:nvSpPr>
            <p:cNvPr id="89" name="AutoShape 128"/>
            <p:cNvSpPr>
              <a:spLocks noChangeArrowheads="1"/>
            </p:cNvSpPr>
            <p:nvPr/>
          </p:nvSpPr>
          <p:spPr bwMode="auto">
            <a:xfrm>
              <a:off x="2251" y="2992"/>
              <a:ext cx="1577" cy="320"/>
            </a:xfrm>
            <a:prstGeom prst="wedgeRectCallout">
              <a:avLst>
                <a:gd name="adj1" fmla="val -58435"/>
                <a:gd name="adj2" fmla="val 109065"/>
              </a:avLst>
            </a:prstGeom>
            <a:noFill/>
            <a:ln w="25400" algn="ctr">
              <a:solidFill>
                <a:srgbClr val="FF66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_GB2312"/>
                <a:ea typeface="楷体_GB2312"/>
                <a:cs typeface="楷体_GB2312"/>
              </a:endParaRPr>
            </a:p>
          </p:txBody>
        </p:sp>
        <p:graphicFrame>
          <p:nvGraphicFramePr>
            <p:cNvPr id="90" name="Object 22"/>
            <p:cNvGraphicFramePr>
              <a:graphicFrameLocks noChangeAspect="1"/>
            </p:cNvGraphicFramePr>
            <p:nvPr/>
          </p:nvGraphicFramePr>
          <p:xfrm>
            <a:off x="2229" y="2996"/>
            <a:ext cx="1643" cy="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0154" name="公式" r:id="rId38" imgW="1384300" imgH="292100" progId="Equation.3">
                    <p:embed/>
                  </p:oleObj>
                </mc:Choice>
                <mc:Fallback>
                  <p:oleObj name="公式" r:id="rId38" imgW="1384300" imgH="292100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29" y="2996"/>
                          <a:ext cx="1643" cy="3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1" name="Group 131"/>
          <p:cNvGrpSpPr/>
          <p:nvPr/>
        </p:nvGrpSpPr>
        <p:grpSpPr bwMode="auto">
          <a:xfrm>
            <a:off x="3638913" y="3838666"/>
            <a:ext cx="1844675" cy="374650"/>
            <a:chOff x="2629" y="2913"/>
            <a:chExt cx="1673" cy="340"/>
          </a:xfrm>
        </p:grpSpPr>
        <p:sp>
          <p:nvSpPr>
            <p:cNvPr id="92" name="AutoShape 132"/>
            <p:cNvSpPr>
              <a:spLocks noChangeArrowheads="1"/>
            </p:cNvSpPr>
            <p:nvPr/>
          </p:nvSpPr>
          <p:spPr bwMode="auto">
            <a:xfrm>
              <a:off x="2629" y="2913"/>
              <a:ext cx="1673" cy="336"/>
            </a:xfrm>
            <a:prstGeom prst="wedgeRectCallout">
              <a:avLst>
                <a:gd name="adj1" fmla="val -66556"/>
                <a:gd name="adj2" fmla="val 34819"/>
              </a:avLst>
            </a:prstGeom>
            <a:noFill/>
            <a:ln w="25400" algn="ctr">
              <a:solidFill>
                <a:srgbClr val="FF66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_GB2312"/>
                <a:ea typeface="楷体_GB2312"/>
                <a:cs typeface="楷体_GB2312"/>
              </a:endParaRPr>
            </a:p>
          </p:txBody>
        </p:sp>
        <p:graphicFrame>
          <p:nvGraphicFramePr>
            <p:cNvPr id="93" name="Object 23"/>
            <p:cNvGraphicFramePr>
              <a:graphicFrameLocks noChangeAspect="1"/>
            </p:cNvGraphicFramePr>
            <p:nvPr/>
          </p:nvGraphicFramePr>
          <p:xfrm>
            <a:off x="2718" y="2956"/>
            <a:ext cx="1503" cy="2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0155" name="公式" r:id="rId40" imgW="1270000" imgH="254000" progId="Equation.3">
                    <p:embed/>
                  </p:oleObj>
                </mc:Choice>
                <mc:Fallback>
                  <p:oleObj name="公式" r:id="rId40" imgW="1270000" imgH="254000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18" y="2956"/>
                          <a:ext cx="1503" cy="2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4" name="组合 100"/>
          <p:cNvGrpSpPr/>
          <p:nvPr/>
        </p:nvGrpSpPr>
        <p:grpSpPr bwMode="auto">
          <a:xfrm>
            <a:off x="3386501" y="1914616"/>
            <a:ext cx="2349500" cy="739775"/>
            <a:chOff x="3525838" y="1430586"/>
            <a:chExt cx="2349500" cy="740479"/>
          </a:xfrm>
        </p:grpSpPr>
        <p:sp>
          <p:nvSpPr>
            <p:cNvPr id="95" name="Rectangle 110"/>
            <p:cNvSpPr>
              <a:spLocks noChangeArrowheads="1"/>
            </p:cNvSpPr>
            <p:nvPr/>
          </p:nvSpPr>
          <p:spPr bwMode="auto">
            <a:xfrm>
              <a:off x="4494213" y="1430586"/>
              <a:ext cx="1008062" cy="3686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近似</a:t>
              </a:r>
              <a:endParaRPr kumimoji="1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96" name="Object 24"/>
            <p:cNvGraphicFramePr>
              <a:graphicFrameLocks noChangeAspect="1"/>
            </p:cNvGraphicFramePr>
            <p:nvPr/>
          </p:nvGraphicFramePr>
          <p:xfrm>
            <a:off x="3525838" y="1502728"/>
            <a:ext cx="2349500" cy="668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0156" name="公式" r:id="rId42" imgW="1447165" imgH="406400" progId="Equation.3">
                    <p:embed/>
                  </p:oleObj>
                </mc:Choice>
                <mc:Fallback>
                  <p:oleObj name="公式" r:id="rId42" imgW="1447165" imgH="406400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25838" y="1502728"/>
                          <a:ext cx="2349500" cy="6683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4.2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中心极限定理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82"/>
          <p:cNvGrpSpPr/>
          <p:nvPr/>
        </p:nvGrpSpPr>
        <p:grpSpPr bwMode="auto">
          <a:xfrm>
            <a:off x="1436509" y="1603738"/>
            <a:ext cx="5146675" cy="442913"/>
            <a:chOff x="459" y="846"/>
            <a:chExt cx="4668" cy="401"/>
          </a:xfrm>
        </p:grpSpPr>
        <p:sp>
          <p:nvSpPr>
            <p:cNvPr id="6" name="Rectangle 110"/>
            <p:cNvSpPr>
              <a:spLocks noChangeArrowheads="1"/>
            </p:cNvSpPr>
            <p:nvPr/>
          </p:nvSpPr>
          <p:spPr bwMode="auto">
            <a:xfrm>
              <a:off x="459" y="856"/>
              <a:ext cx="1781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200" dirty="0">
                  <a:latin typeface="+mn-ea"/>
                  <a:ea typeface="+mn-ea"/>
                </a:rPr>
                <a:t>若随机变量列</a:t>
              </a:r>
              <a:endParaRPr lang="zh-CN" altLang="en-US" sz="2200" dirty="0">
                <a:latin typeface="+mn-ea"/>
                <a:ea typeface="+mn-ea"/>
              </a:endParaRPr>
            </a:p>
          </p:txBody>
        </p:sp>
        <p:graphicFrame>
          <p:nvGraphicFramePr>
            <p:cNvPr id="7" name="Object 2"/>
            <p:cNvGraphicFramePr>
              <a:graphicFrameLocks noChangeAspect="1"/>
            </p:cNvGraphicFramePr>
            <p:nvPr/>
          </p:nvGraphicFramePr>
          <p:xfrm>
            <a:off x="2040" y="873"/>
            <a:ext cx="2141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160" name="公式" r:id="rId1" imgW="1447165" imgH="215900" progId="Equation.3">
                    <p:embed/>
                  </p:oleObj>
                </mc:Choice>
                <mc:Fallback>
                  <p:oleObj name="公式" r:id="rId1" imgW="1447165" imgH="215900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40" y="873"/>
                          <a:ext cx="2141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Rectangle 110"/>
            <p:cNvSpPr>
              <a:spLocks noChangeArrowheads="1"/>
            </p:cNvSpPr>
            <p:nvPr/>
          </p:nvSpPr>
          <p:spPr bwMode="auto">
            <a:xfrm>
              <a:off x="4062" y="846"/>
              <a:ext cx="1065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sz="2200" dirty="0">
                  <a:latin typeface="黑体" panose="02010609060101010101" pitchFamily="49" charset="-122"/>
                  <a:ea typeface="黑体" panose="02010609060101010101" pitchFamily="49" charset="-122"/>
                </a:rPr>
                <a:t>,</a:t>
              </a:r>
              <a:r>
                <a:rPr lang="zh-CN" altLang="en-US" sz="2200" dirty="0">
                  <a:latin typeface="+mn-ea"/>
                  <a:ea typeface="+mn-ea"/>
                </a:rPr>
                <a:t>则有</a:t>
              </a:r>
              <a:endParaRPr lang="zh-CN" altLang="en-US" sz="2200" dirty="0">
                <a:latin typeface="+mn-ea"/>
                <a:ea typeface="+mn-ea"/>
              </a:endParaRPr>
            </a:p>
          </p:txBody>
        </p:sp>
      </p:grpSp>
      <p:grpSp>
        <p:nvGrpSpPr>
          <p:cNvPr id="9" name="Group 95"/>
          <p:cNvGrpSpPr/>
          <p:nvPr/>
        </p:nvGrpSpPr>
        <p:grpSpPr bwMode="auto">
          <a:xfrm>
            <a:off x="882471" y="2676888"/>
            <a:ext cx="4005263" cy="431800"/>
            <a:chOff x="0" y="1609"/>
            <a:chExt cx="3369" cy="391"/>
          </a:xfrm>
        </p:grpSpPr>
        <p:sp>
          <p:nvSpPr>
            <p:cNvPr id="10" name="Rectangle 110"/>
            <p:cNvSpPr>
              <a:spLocks noChangeArrowheads="1"/>
            </p:cNvSpPr>
            <p:nvPr/>
          </p:nvSpPr>
          <p:spPr bwMode="auto">
            <a:xfrm>
              <a:off x="0" y="1609"/>
              <a:ext cx="3369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200" dirty="0">
                  <a:latin typeface="+mn-ea"/>
                  <a:ea typeface="+mn-ea"/>
                </a:rPr>
                <a:t>故当   充分大时</a:t>
              </a:r>
              <a:r>
                <a:rPr lang="en-US" altLang="zh-CN" sz="2200" dirty="0">
                  <a:latin typeface="黑体" panose="02010609060101010101" pitchFamily="49" charset="-122"/>
                  <a:ea typeface="黑体" panose="02010609060101010101" pitchFamily="49" charset="-122"/>
                </a:rPr>
                <a:t>,</a:t>
              </a:r>
              <a:r>
                <a:rPr lang="zh-CN" altLang="en-US" sz="2200" dirty="0">
                  <a:latin typeface="+mn-ea"/>
                  <a:ea typeface="+mn-ea"/>
                </a:rPr>
                <a:t>可近似认为</a:t>
              </a:r>
              <a:endParaRPr lang="zh-CN" altLang="en-US" sz="2200" dirty="0">
                <a:latin typeface="+mn-ea"/>
                <a:ea typeface="+mn-ea"/>
              </a:endParaRPr>
            </a:p>
          </p:txBody>
        </p:sp>
        <p:graphicFrame>
          <p:nvGraphicFramePr>
            <p:cNvPr id="11" name="Object 3"/>
            <p:cNvGraphicFramePr>
              <a:graphicFrameLocks noChangeAspect="1"/>
            </p:cNvGraphicFramePr>
            <p:nvPr/>
          </p:nvGraphicFramePr>
          <p:xfrm>
            <a:off x="565" y="1717"/>
            <a:ext cx="188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161" name="公式" r:id="rId3" imgW="127000" imgH="139700" progId="Equation.3">
                    <p:embed/>
                  </p:oleObj>
                </mc:Choice>
                <mc:Fallback>
                  <p:oleObj name="公式" r:id="rId3" imgW="127000" imgH="13970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5" y="1717"/>
                          <a:ext cx="188" cy="2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2" name="Object 4"/>
          <p:cNvGraphicFramePr>
            <a:graphicFrameLocks noChangeAspect="1"/>
          </p:cNvGraphicFramePr>
          <p:nvPr/>
        </p:nvGraphicFramePr>
        <p:xfrm>
          <a:off x="4460696" y="2719751"/>
          <a:ext cx="20923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162" name="公式" r:id="rId5" imgW="1282700" imgH="215900" progId="Equation.3">
                  <p:embed/>
                </p:oleObj>
              </mc:Choice>
              <mc:Fallback>
                <p:oleObj name="公式" r:id="rId5" imgW="1282700" imgH="215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0696" y="2719751"/>
                        <a:ext cx="20923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167"/>
          <p:cNvGrpSpPr/>
          <p:nvPr/>
        </p:nvGrpSpPr>
        <p:grpSpPr bwMode="auto">
          <a:xfrm>
            <a:off x="1471434" y="3094401"/>
            <a:ext cx="3271837" cy="431800"/>
            <a:chOff x="0" y="2213"/>
            <a:chExt cx="2967" cy="391"/>
          </a:xfrm>
        </p:grpSpPr>
        <p:sp>
          <p:nvSpPr>
            <p:cNvPr id="14" name="Rectangle 97"/>
            <p:cNvSpPr>
              <a:spLocks noChangeArrowheads="1"/>
            </p:cNvSpPr>
            <p:nvPr/>
          </p:nvSpPr>
          <p:spPr bwMode="auto">
            <a:xfrm>
              <a:off x="1694" y="2213"/>
              <a:ext cx="1273" cy="39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200" dirty="0">
                  <a:latin typeface="+mn-ea"/>
                  <a:ea typeface="+mn-ea"/>
                </a:rPr>
                <a:t>的图形为</a:t>
              </a:r>
              <a:endParaRPr lang="zh-CN" altLang="en-US" sz="2200" dirty="0">
                <a:latin typeface="+mn-ea"/>
                <a:ea typeface="+mn-ea"/>
              </a:endParaRPr>
            </a:p>
          </p:txBody>
        </p:sp>
        <p:graphicFrame>
          <p:nvGraphicFramePr>
            <p:cNvPr id="15" name="Object 5"/>
            <p:cNvGraphicFramePr>
              <a:graphicFrameLocks noChangeAspect="1"/>
            </p:cNvGraphicFramePr>
            <p:nvPr/>
          </p:nvGraphicFramePr>
          <p:xfrm>
            <a:off x="387" y="2240"/>
            <a:ext cx="1385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163" name="公式" r:id="rId7" imgW="939165" imgH="215900" progId="Equation.3">
                    <p:embed/>
                  </p:oleObj>
                </mc:Choice>
                <mc:Fallback>
                  <p:oleObj name="公式" r:id="rId7" imgW="939165" imgH="21590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" y="2240"/>
                          <a:ext cx="1385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Rectangle 165"/>
            <p:cNvSpPr>
              <a:spLocks noChangeArrowheads="1"/>
            </p:cNvSpPr>
            <p:nvPr/>
          </p:nvSpPr>
          <p:spPr bwMode="auto">
            <a:xfrm>
              <a:off x="0" y="2213"/>
              <a:ext cx="659" cy="39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200" b="1" dirty="0">
                  <a:solidFill>
                    <a:srgbClr val="0000FF"/>
                  </a:solidFill>
                  <a:latin typeface="+mn-ea"/>
                  <a:ea typeface="+mn-ea"/>
                </a:rPr>
                <a:t>例</a:t>
              </a:r>
              <a:endParaRPr lang="zh-CN" altLang="en-US" sz="2200" b="1" dirty="0">
                <a:solidFill>
                  <a:srgbClr val="0000FF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7" name="组合 5"/>
          <p:cNvGrpSpPr/>
          <p:nvPr/>
        </p:nvGrpSpPr>
        <p:grpSpPr bwMode="auto">
          <a:xfrm>
            <a:off x="679596" y="1021183"/>
            <a:ext cx="5262563" cy="401638"/>
            <a:chOff x="2181227" y="931118"/>
            <a:chExt cx="5263369" cy="402680"/>
          </a:xfrm>
        </p:grpSpPr>
        <p:sp>
          <p:nvSpPr>
            <p:cNvPr id="18" name="Rectangle 110"/>
            <p:cNvSpPr>
              <a:spLocks noChangeArrowheads="1"/>
            </p:cNvSpPr>
            <p:nvPr/>
          </p:nvSpPr>
          <p:spPr bwMode="auto">
            <a:xfrm>
              <a:off x="2427328" y="931118"/>
              <a:ext cx="5017268" cy="402680"/>
            </a:xfrm>
            <a:prstGeom prst="rect">
              <a:avLst/>
            </a:prstGeom>
            <a:noFill/>
            <a:ln>
              <a:noFill/>
            </a:ln>
          </p:spPr>
          <p:txBody>
            <a:bodyPr lIns="63505" tIns="31753" rIns="63505" bIns="31753">
              <a:spAutoFit/>
            </a:bodyPr>
            <a:lstStyle/>
            <a:p>
              <a:pPr>
                <a:defRPr/>
              </a:pPr>
              <a:r>
                <a:rPr kumimoji="0" lang="zh-CN" altLang="en-US" sz="2200" b="1" dirty="0">
                  <a:solidFill>
                    <a:srgbClr val="0000FF"/>
                  </a:solidFill>
                  <a:latin typeface="+mn-ea"/>
                  <a:ea typeface="+mn-ea"/>
                </a:rPr>
                <a:t>棣莫弗</a:t>
              </a:r>
              <a:r>
                <a:rPr kumimoji="0" lang="en-US" altLang="zh-CN" sz="2200" b="1" dirty="0">
                  <a:solidFill>
                    <a:srgbClr val="0000FF"/>
                  </a:solidFill>
                  <a:latin typeface="+mn-ea"/>
                  <a:ea typeface="+mn-ea"/>
                </a:rPr>
                <a:t>-</a:t>
              </a:r>
              <a:r>
                <a:rPr kumimoji="0" lang="zh-CN" altLang="en-US" sz="2200" b="1" dirty="0">
                  <a:solidFill>
                    <a:srgbClr val="0000FF"/>
                  </a:solidFill>
                  <a:latin typeface="+mn-ea"/>
                  <a:ea typeface="+mn-ea"/>
                </a:rPr>
                <a:t>拉普拉斯中心极限定理的应用</a:t>
              </a:r>
              <a:endParaRPr kumimoji="0" lang="zh-CN" altLang="en-US" sz="2200" b="1" dirty="0">
                <a:solidFill>
                  <a:srgbClr val="0000FF"/>
                </a:solidFill>
                <a:latin typeface="+mn-ea"/>
                <a:ea typeface="+mn-ea"/>
              </a:endParaRPr>
            </a:p>
          </p:txBody>
        </p:sp>
        <p:pic>
          <p:nvPicPr>
            <p:cNvPr id="19" name="Picture 18" descr="E:\MB001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1227" y="1010222"/>
              <a:ext cx="252000" cy="2730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Line 99"/>
          <p:cNvSpPr>
            <a:spLocks noChangeShapeType="1"/>
          </p:cNvSpPr>
          <p:nvPr/>
        </p:nvSpPr>
        <p:spPr bwMode="auto">
          <a:xfrm flipV="1">
            <a:off x="2723971" y="4910501"/>
            <a:ext cx="0" cy="1047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3505" tIns="31753" rIns="63505" bIns="31753">
            <a:spAutoFit/>
          </a:bodyPr>
          <a:lstStyle/>
          <a:p>
            <a:endParaRPr lang="zh-CN" altLang="en-US"/>
          </a:p>
        </p:txBody>
      </p:sp>
      <p:sp>
        <p:nvSpPr>
          <p:cNvPr id="21" name="Line 104"/>
          <p:cNvSpPr>
            <a:spLocks noChangeShapeType="1"/>
          </p:cNvSpPr>
          <p:nvPr/>
        </p:nvSpPr>
        <p:spPr bwMode="auto">
          <a:xfrm flipV="1">
            <a:off x="2917646" y="4732701"/>
            <a:ext cx="0" cy="27781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3505" tIns="31753" rIns="63505" bIns="31753">
            <a:spAutoFit/>
          </a:bodyPr>
          <a:lstStyle/>
          <a:p>
            <a:endParaRPr lang="zh-CN" altLang="en-US"/>
          </a:p>
        </p:txBody>
      </p:sp>
      <p:grpSp>
        <p:nvGrpSpPr>
          <p:cNvPr id="22" name="Group 105"/>
          <p:cNvGrpSpPr/>
          <p:nvPr/>
        </p:nvGrpSpPr>
        <p:grpSpPr bwMode="auto">
          <a:xfrm>
            <a:off x="2584271" y="3553188"/>
            <a:ext cx="3638550" cy="1658938"/>
            <a:chOff x="1614" y="2538"/>
            <a:chExt cx="3300" cy="1505"/>
          </a:xfrm>
        </p:grpSpPr>
        <p:grpSp>
          <p:nvGrpSpPr>
            <p:cNvPr id="23" name="Group 106"/>
            <p:cNvGrpSpPr/>
            <p:nvPr/>
          </p:nvGrpSpPr>
          <p:grpSpPr bwMode="auto">
            <a:xfrm>
              <a:off x="1614" y="2538"/>
              <a:ext cx="3300" cy="1496"/>
              <a:chOff x="1614" y="2538"/>
              <a:chExt cx="3300" cy="1496"/>
            </a:xfrm>
          </p:grpSpPr>
          <p:sp>
            <p:nvSpPr>
              <p:cNvPr id="35" name="Line 107"/>
              <p:cNvSpPr>
                <a:spLocks noChangeShapeType="1"/>
              </p:cNvSpPr>
              <p:nvPr/>
            </p:nvSpPr>
            <p:spPr bwMode="auto">
              <a:xfrm>
                <a:off x="1718" y="3861"/>
                <a:ext cx="3000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6" name="Line 108"/>
              <p:cNvSpPr>
                <a:spLocks noChangeShapeType="1"/>
              </p:cNvSpPr>
              <p:nvPr/>
            </p:nvSpPr>
            <p:spPr bwMode="auto">
              <a:xfrm flipV="1">
                <a:off x="1718" y="2643"/>
                <a:ext cx="0" cy="1217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graphicFrame>
            <p:nvGraphicFramePr>
              <p:cNvPr id="37" name="Object 6"/>
              <p:cNvGraphicFramePr/>
              <p:nvPr/>
            </p:nvGraphicFramePr>
            <p:xfrm>
              <a:off x="1614" y="3852"/>
              <a:ext cx="170" cy="1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1164" name="公式" r:id="rId10" imgW="139700" imgH="165100" progId="Equation.3">
                      <p:embed/>
                    </p:oleObj>
                  </mc:Choice>
                  <mc:Fallback>
                    <p:oleObj name="公式" r:id="rId10" imgW="139700" imgH="165100" progId="Equation.3">
                      <p:embed/>
                      <p:pic>
                        <p:nvPicPr>
                          <p:cNvPr id="0" name="Object 6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14" y="3852"/>
                            <a:ext cx="170" cy="1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tx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2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1" name="Object 7"/>
              <p:cNvGraphicFramePr/>
              <p:nvPr/>
            </p:nvGraphicFramePr>
            <p:xfrm>
              <a:off x="4731" y="3759"/>
              <a:ext cx="183" cy="2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1165" name="Equation" r:id="rId12" imgW="114300" imgH="165100" progId="Equation.DSMT4">
                      <p:embed/>
                    </p:oleObj>
                  </mc:Choice>
                  <mc:Fallback>
                    <p:oleObj name="Equation" r:id="rId12" imgW="114300" imgH="165100" progId="Equation.DSMT4">
                      <p:embed/>
                      <p:pic>
                        <p:nvPicPr>
                          <p:cNvPr id="0" name="Object 7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31" y="3759"/>
                            <a:ext cx="183" cy="20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tx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2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2" name="Object 8"/>
              <p:cNvGraphicFramePr/>
              <p:nvPr/>
            </p:nvGraphicFramePr>
            <p:xfrm>
              <a:off x="1744" y="2538"/>
              <a:ext cx="866" cy="2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1166" name="Equation" r:id="rId14" imgW="698500" imgH="254000" progId="Equation.DSMT4">
                      <p:embed/>
                    </p:oleObj>
                  </mc:Choice>
                  <mc:Fallback>
                    <p:oleObj name="Equation" r:id="rId14" imgW="698500" imgH="254000" progId="Equation.DSMT4">
                      <p:embed/>
                      <p:pic>
                        <p:nvPicPr>
                          <p:cNvPr id="0" name="Object 8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44" y="2538"/>
                            <a:ext cx="866" cy="2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tx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2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4" name="Object 9"/>
            <p:cNvGraphicFramePr>
              <a:graphicFrameLocks noChangeAspect="1"/>
            </p:cNvGraphicFramePr>
            <p:nvPr/>
          </p:nvGraphicFramePr>
          <p:xfrm>
            <a:off x="1868" y="3835"/>
            <a:ext cx="120" cy="1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167" name="公式" r:id="rId16" imgW="101600" imgH="152400" progId="Equation.3">
                    <p:embed/>
                  </p:oleObj>
                </mc:Choice>
                <mc:Fallback>
                  <p:oleObj name="公式" r:id="rId16" imgW="101600" imgH="15240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68" y="3835"/>
                          <a:ext cx="120" cy="1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10"/>
            <p:cNvGraphicFramePr>
              <a:graphicFrameLocks noChangeAspect="1"/>
            </p:cNvGraphicFramePr>
            <p:nvPr/>
          </p:nvGraphicFramePr>
          <p:xfrm>
            <a:off x="2056" y="3835"/>
            <a:ext cx="140" cy="1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168" name="公式" r:id="rId18" imgW="114300" imgH="152400" progId="Equation.3">
                    <p:embed/>
                  </p:oleObj>
                </mc:Choice>
                <mc:Fallback>
                  <p:oleObj name="公式" r:id="rId18" imgW="114300" imgH="15240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56" y="3835"/>
                          <a:ext cx="140" cy="1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Object 11"/>
            <p:cNvGraphicFramePr>
              <a:graphicFrameLocks noChangeAspect="1"/>
            </p:cNvGraphicFramePr>
            <p:nvPr/>
          </p:nvGraphicFramePr>
          <p:xfrm>
            <a:off x="2273" y="3835"/>
            <a:ext cx="140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169" name="公式" r:id="rId20" imgW="114300" imgH="165100" progId="Equation.3">
                    <p:embed/>
                  </p:oleObj>
                </mc:Choice>
                <mc:Fallback>
                  <p:oleObj name="公式" r:id="rId20" imgW="114300" imgH="16510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73" y="3835"/>
                          <a:ext cx="140" cy="1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12"/>
            <p:cNvGraphicFramePr>
              <a:graphicFrameLocks noChangeAspect="1"/>
            </p:cNvGraphicFramePr>
            <p:nvPr/>
          </p:nvGraphicFramePr>
          <p:xfrm>
            <a:off x="2474" y="3846"/>
            <a:ext cx="140" cy="1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170" name="公式" r:id="rId22" imgW="114300" imgH="152400" progId="Equation.3">
                    <p:embed/>
                  </p:oleObj>
                </mc:Choice>
                <mc:Fallback>
                  <p:oleObj name="公式" r:id="rId22" imgW="114300" imgH="1524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74" y="3846"/>
                          <a:ext cx="140" cy="1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13"/>
            <p:cNvGraphicFramePr>
              <a:graphicFrameLocks noChangeAspect="1"/>
            </p:cNvGraphicFramePr>
            <p:nvPr/>
          </p:nvGraphicFramePr>
          <p:xfrm>
            <a:off x="2683" y="3843"/>
            <a:ext cx="140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171" name="公式" r:id="rId24" imgW="114300" imgH="165100" progId="Equation.3">
                    <p:embed/>
                  </p:oleObj>
                </mc:Choice>
                <mc:Fallback>
                  <p:oleObj name="公式" r:id="rId24" imgW="114300" imgH="16510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3" y="3843"/>
                          <a:ext cx="140" cy="1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14"/>
            <p:cNvGraphicFramePr>
              <a:graphicFrameLocks noChangeAspect="1"/>
            </p:cNvGraphicFramePr>
            <p:nvPr/>
          </p:nvGraphicFramePr>
          <p:xfrm>
            <a:off x="2881" y="3843"/>
            <a:ext cx="140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172" name="公式" r:id="rId26" imgW="114300" imgH="165100" progId="Equation.3">
                    <p:embed/>
                  </p:oleObj>
                </mc:Choice>
                <mc:Fallback>
                  <p:oleObj name="公式" r:id="rId26" imgW="114300" imgH="16510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1" y="3843"/>
                          <a:ext cx="140" cy="1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15"/>
            <p:cNvGraphicFramePr>
              <a:graphicFrameLocks noChangeAspect="1"/>
            </p:cNvGraphicFramePr>
            <p:nvPr/>
          </p:nvGraphicFramePr>
          <p:xfrm>
            <a:off x="3098" y="3844"/>
            <a:ext cx="140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173" name="公式" r:id="rId28" imgW="114300" imgH="165100" progId="Equation.3">
                    <p:embed/>
                  </p:oleObj>
                </mc:Choice>
                <mc:Fallback>
                  <p:oleObj name="公式" r:id="rId28" imgW="114300" imgH="16510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98" y="3844"/>
                          <a:ext cx="140" cy="1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Object 16"/>
            <p:cNvGraphicFramePr>
              <a:graphicFrameLocks noChangeAspect="1"/>
            </p:cNvGraphicFramePr>
            <p:nvPr/>
          </p:nvGraphicFramePr>
          <p:xfrm>
            <a:off x="3315" y="3845"/>
            <a:ext cx="140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174" name="公式" r:id="rId30" imgW="114300" imgH="165100" progId="Equation.3">
                    <p:embed/>
                  </p:oleObj>
                </mc:Choice>
                <mc:Fallback>
                  <p:oleObj name="公式" r:id="rId30" imgW="114300" imgH="16510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5" y="3845"/>
                          <a:ext cx="140" cy="1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17"/>
            <p:cNvGraphicFramePr>
              <a:graphicFrameLocks noChangeAspect="1"/>
            </p:cNvGraphicFramePr>
            <p:nvPr/>
          </p:nvGraphicFramePr>
          <p:xfrm>
            <a:off x="3522" y="3844"/>
            <a:ext cx="140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175" name="公式" r:id="rId32" imgW="114300" imgH="165100" progId="Equation.3">
                    <p:embed/>
                  </p:oleObj>
                </mc:Choice>
                <mc:Fallback>
                  <p:oleObj name="公式" r:id="rId32" imgW="114300" imgH="165100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22" y="3844"/>
                          <a:ext cx="140" cy="1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Object 18"/>
            <p:cNvGraphicFramePr>
              <a:graphicFrameLocks noChangeAspect="1"/>
            </p:cNvGraphicFramePr>
            <p:nvPr/>
          </p:nvGraphicFramePr>
          <p:xfrm>
            <a:off x="3711" y="3845"/>
            <a:ext cx="180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176" name="公式" r:id="rId34" imgW="152400" imgH="165100" progId="Equation.3">
                    <p:embed/>
                  </p:oleObj>
                </mc:Choice>
                <mc:Fallback>
                  <p:oleObj name="公式" r:id="rId34" imgW="152400" imgH="165100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11" y="3845"/>
                          <a:ext cx="180" cy="1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19"/>
            <p:cNvGraphicFramePr>
              <a:graphicFrameLocks noChangeAspect="1"/>
            </p:cNvGraphicFramePr>
            <p:nvPr/>
          </p:nvGraphicFramePr>
          <p:xfrm>
            <a:off x="3920" y="3848"/>
            <a:ext cx="180" cy="1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177" name="公式" r:id="rId36" imgW="152400" imgH="152400" progId="Equation.3">
                    <p:embed/>
                  </p:oleObj>
                </mc:Choice>
                <mc:Fallback>
                  <p:oleObj name="公式" r:id="rId36" imgW="152400" imgH="152400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0" y="3848"/>
                          <a:ext cx="180" cy="1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3" name="Line 126"/>
          <p:cNvSpPr>
            <a:spLocks noChangeShapeType="1"/>
          </p:cNvSpPr>
          <p:nvPr/>
        </p:nvSpPr>
        <p:spPr bwMode="auto">
          <a:xfrm flipV="1">
            <a:off x="3147834" y="4450126"/>
            <a:ext cx="0" cy="56038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3505" tIns="31753" rIns="63505" bIns="31753">
            <a:spAutoFit/>
          </a:bodyPr>
          <a:lstStyle/>
          <a:p>
            <a:endParaRPr lang="zh-CN" altLang="en-US"/>
          </a:p>
        </p:txBody>
      </p:sp>
      <p:sp>
        <p:nvSpPr>
          <p:cNvPr id="44" name="Line 130"/>
          <p:cNvSpPr>
            <a:spLocks noChangeShapeType="1"/>
          </p:cNvSpPr>
          <p:nvPr/>
        </p:nvSpPr>
        <p:spPr bwMode="auto">
          <a:xfrm flipV="1">
            <a:off x="3376434" y="4096113"/>
            <a:ext cx="0" cy="914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3505" tIns="31753" rIns="63505" bIns="31753">
            <a:spAutoFit/>
          </a:bodyPr>
          <a:lstStyle/>
          <a:p>
            <a:endParaRPr lang="zh-CN" altLang="en-US"/>
          </a:p>
        </p:txBody>
      </p:sp>
      <p:sp>
        <p:nvSpPr>
          <p:cNvPr id="45" name="Line 134"/>
          <p:cNvSpPr>
            <a:spLocks noChangeShapeType="1"/>
          </p:cNvSpPr>
          <p:nvPr/>
        </p:nvSpPr>
        <p:spPr bwMode="auto">
          <a:xfrm flipV="1">
            <a:off x="3606621" y="3989751"/>
            <a:ext cx="0" cy="102076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3505" tIns="31753" rIns="63505" bIns="31753">
            <a:spAutoFit/>
          </a:bodyPr>
          <a:lstStyle/>
          <a:p>
            <a:endParaRPr lang="zh-CN" altLang="en-US"/>
          </a:p>
        </p:txBody>
      </p:sp>
      <p:sp>
        <p:nvSpPr>
          <p:cNvPr id="46" name="Line 138"/>
          <p:cNvSpPr>
            <a:spLocks noChangeShapeType="1"/>
          </p:cNvSpPr>
          <p:nvPr/>
        </p:nvSpPr>
        <p:spPr bwMode="auto">
          <a:xfrm flipV="1">
            <a:off x="3835221" y="4213588"/>
            <a:ext cx="0" cy="79851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3505" tIns="31753" rIns="63505" bIns="31753">
            <a:spAutoFit/>
          </a:bodyPr>
          <a:lstStyle/>
          <a:p>
            <a:endParaRPr lang="zh-CN" altLang="en-US"/>
          </a:p>
        </p:txBody>
      </p:sp>
      <p:grpSp>
        <p:nvGrpSpPr>
          <p:cNvPr id="47" name="组合 100"/>
          <p:cNvGrpSpPr/>
          <p:nvPr/>
        </p:nvGrpSpPr>
        <p:grpSpPr bwMode="auto">
          <a:xfrm>
            <a:off x="3506609" y="1962513"/>
            <a:ext cx="2349500" cy="739775"/>
            <a:chOff x="3525838" y="1430586"/>
            <a:chExt cx="2349500" cy="740479"/>
          </a:xfrm>
        </p:grpSpPr>
        <p:sp>
          <p:nvSpPr>
            <p:cNvPr id="48" name="Rectangle 110"/>
            <p:cNvSpPr>
              <a:spLocks noChangeArrowheads="1"/>
            </p:cNvSpPr>
            <p:nvPr/>
          </p:nvSpPr>
          <p:spPr bwMode="auto">
            <a:xfrm>
              <a:off x="4494213" y="1430586"/>
              <a:ext cx="1008062" cy="3686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800" dirty="0">
                  <a:latin typeface="+mn-ea"/>
                  <a:ea typeface="+mn-ea"/>
                </a:rPr>
                <a:t>近似</a:t>
              </a:r>
              <a:endParaRPr lang="zh-CN" altLang="en-US" sz="1800" dirty="0">
                <a:latin typeface="+mn-ea"/>
                <a:ea typeface="+mn-ea"/>
              </a:endParaRPr>
            </a:p>
          </p:txBody>
        </p:sp>
        <p:graphicFrame>
          <p:nvGraphicFramePr>
            <p:cNvPr id="49" name="Object 24"/>
            <p:cNvGraphicFramePr>
              <a:graphicFrameLocks noChangeAspect="1"/>
            </p:cNvGraphicFramePr>
            <p:nvPr/>
          </p:nvGraphicFramePr>
          <p:xfrm>
            <a:off x="3525838" y="1502728"/>
            <a:ext cx="2349500" cy="668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178" name="公式" r:id="rId38" imgW="1447165" imgH="406400" progId="Equation.3">
                    <p:embed/>
                  </p:oleObj>
                </mc:Choice>
                <mc:Fallback>
                  <p:oleObj name="公式" r:id="rId38" imgW="1447165" imgH="406400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25838" y="1502728"/>
                          <a:ext cx="2349500" cy="6683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0" name="Group 135"/>
          <p:cNvGrpSpPr/>
          <p:nvPr/>
        </p:nvGrpSpPr>
        <p:grpSpPr bwMode="auto">
          <a:xfrm>
            <a:off x="4022546" y="3746863"/>
            <a:ext cx="1790700" cy="406400"/>
            <a:chOff x="2862" y="2896"/>
            <a:chExt cx="1625" cy="368"/>
          </a:xfrm>
        </p:grpSpPr>
        <p:sp>
          <p:nvSpPr>
            <p:cNvPr id="51" name="AutoShape 136"/>
            <p:cNvSpPr>
              <a:spLocks noChangeArrowheads="1"/>
            </p:cNvSpPr>
            <p:nvPr/>
          </p:nvSpPr>
          <p:spPr bwMode="auto">
            <a:xfrm>
              <a:off x="2862" y="2896"/>
              <a:ext cx="1625" cy="368"/>
            </a:xfrm>
            <a:prstGeom prst="wedgeRectCallout">
              <a:avLst>
                <a:gd name="adj1" fmla="val -69509"/>
                <a:gd name="adj2" fmla="val 27444"/>
              </a:avLst>
            </a:prstGeom>
            <a:noFill/>
            <a:ln w="25400" algn="ctr">
              <a:solidFill>
                <a:srgbClr val="FF66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50000"/>
                </a:spcBef>
              </a:pPr>
              <a:endParaRPr lang="zh-CN" altLang="en-US" b="1">
                <a:latin typeface="楷体_GB2312"/>
                <a:ea typeface="楷体_GB2312"/>
                <a:cs typeface="楷体_GB2312"/>
              </a:endParaRPr>
            </a:p>
          </p:txBody>
        </p:sp>
        <p:graphicFrame>
          <p:nvGraphicFramePr>
            <p:cNvPr id="52" name="Object 26"/>
            <p:cNvGraphicFramePr>
              <a:graphicFrameLocks noChangeAspect="1"/>
            </p:cNvGraphicFramePr>
            <p:nvPr/>
          </p:nvGraphicFramePr>
          <p:xfrm>
            <a:off x="2914" y="2956"/>
            <a:ext cx="1524" cy="2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179" name="公式" r:id="rId40" imgW="1282700" imgH="254000" progId="Equation.3">
                    <p:embed/>
                  </p:oleObj>
                </mc:Choice>
                <mc:Fallback>
                  <p:oleObj name="公式" r:id="rId40" imgW="1282700" imgH="254000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4" y="2956"/>
                          <a:ext cx="1524" cy="2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3" name="Group 139"/>
          <p:cNvGrpSpPr/>
          <p:nvPr/>
        </p:nvGrpSpPr>
        <p:grpSpPr bwMode="auto">
          <a:xfrm>
            <a:off x="4230509" y="4324713"/>
            <a:ext cx="1827212" cy="396875"/>
            <a:chOff x="3066" y="3026"/>
            <a:chExt cx="1657" cy="360"/>
          </a:xfrm>
        </p:grpSpPr>
        <p:sp>
          <p:nvSpPr>
            <p:cNvPr id="54" name="AutoShape 140"/>
            <p:cNvSpPr>
              <a:spLocks noChangeArrowheads="1"/>
            </p:cNvSpPr>
            <p:nvPr/>
          </p:nvSpPr>
          <p:spPr bwMode="auto">
            <a:xfrm>
              <a:off x="3066" y="3026"/>
              <a:ext cx="1657" cy="360"/>
            </a:xfrm>
            <a:prstGeom prst="wedgeRectCallout">
              <a:avLst>
                <a:gd name="adj1" fmla="val -67926"/>
                <a:gd name="adj2" fmla="val -4722"/>
              </a:avLst>
            </a:prstGeom>
            <a:noFill/>
            <a:ln w="25400" algn="ctr">
              <a:solidFill>
                <a:srgbClr val="FF66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50000"/>
                </a:spcBef>
              </a:pPr>
              <a:endParaRPr lang="zh-CN" altLang="en-US" b="1">
                <a:latin typeface="楷体_GB2312"/>
                <a:ea typeface="楷体_GB2312"/>
                <a:cs typeface="楷体_GB2312"/>
              </a:endParaRPr>
            </a:p>
          </p:txBody>
        </p:sp>
        <p:graphicFrame>
          <p:nvGraphicFramePr>
            <p:cNvPr id="55" name="Object 27"/>
            <p:cNvGraphicFramePr>
              <a:graphicFrameLocks noChangeAspect="1"/>
            </p:cNvGraphicFramePr>
            <p:nvPr/>
          </p:nvGraphicFramePr>
          <p:xfrm>
            <a:off x="3135" y="3083"/>
            <a:ext cx="1504" cy="2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180" name="公式" r:id="rId42" imgW="1270000" imgH="254000" progId="Equation.3">
                    <p:embed/>
                  </p:oleObj>
                </mc:Choice>
                <mc:Fallback>
                  <p:oleObj name="公式" r:id="rId42" imgW="1270000" imgH="254000" progId="Equation.3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35" y="3083"/>
                          <a:ext cx="1504" cy="2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4.2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中心极限定理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82"/>
          <p:cNvGrpSpPr/>
          <p:nvPr/>
        </p:nvGrpSpPr>
        <p:grpSpPr bwMode="auto">
          <a:xfrm>
            <a:off x="1290275" y="1708241"/>
            <a:ext cx="5146675" cy="442913"/>
            <a:chOff x="459" y="846"/>
            <a:chExt cx="4668" cy="401"/>
          </a:xfrm>
        </p:grpSpPr>
        <p:sp>
          <p:nvSpPr>
            <p:cNvPr id="6" name="Rectangle 110"/>
            <p:cNvSpPr>
              <a:spLocks noChangeArrowheads="1"/>
            </p:cNvSpPr>
            <p:nvPr/>
          </p:nvSpPr>
          <p:spPr bwMode="auto">
            <a:xfrm>
              <a:off x="459" y="856"/>
              <a:ext cx="1781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若随机变量列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7" name="Object 2"/>
            <p:cNvGraphicFramePr>
              <a:graphicFrameLocks noChangeAspect="1"/>
            </p:cNvGraphicFramePr>
            <p:nvPr/>
          </p:nvGraphicFramePr>
          <p:xfrm>
            <a:off x="2040" y="873"/>
            <a:ext cx="2141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184" name="公式" r:id="rId1" imgW="1447165" imgH="215900" progId="Equation.3">
                    <p:embed/>
                  </p:oleObj>
                </mc:Choice>
                <mc:Fallback>
                  <p:oleObj name="公式" r:id="rId1" imgW="1447165" imgH="215900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40" y="873"/>
                          <a:ext cx="2141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Rectangle 110"/>
            <p:cNvSpPr>
              <a:spLocks noChangeArrowheads="1"/>
            </p:cNvSpPr>
            <p:nvPr/>
          </p:nvSpPr>
          <p:spPr bwMode="auto">
            <a:xfrm>
              <a:off x="4062" y="846"/>
              <a:ext cx="1065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,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则有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" name="Group 95"/>
          <p:cNvGrpSpPr/>
          <p:nvPr/>
        </p:nvGrpSpPr>
        <p:grpSpPr bwMode="auto">
          <a:xfrm>
            <a:off x="736237" y="2781391"/>
            <a:ext cx="4005263" cy="431800"/>
            <a:chOff x="0" y="1609"/>
            <a:chExt cx="3369" cy="391"/>
          </a:xfrm>
        </p:grpSpPr>
        <p:sp>
          <p:nvSpPr>
            <p:cNvPr id="10" name="Rectangle 110"/>
            <p:cNvSpPr>
              <a:spLocks noChangeArrowheads="1"/>
            </p:cNvSpPr>
            <p:nvPr/>
          </p:nvSpPr>
          <p:spPr bwMode="auto">
            <a:xfrm>
              <a:off x="0" y="1609"/>
              <a:ext cx="3369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故当   充分大时</a:t>
              </a: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,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可近似认为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11" name="Object 3"/>
            <p:cNvGraphicFramePr>
              <a:graphicFrameLocks noChangeAspect="1"/>
            </p:cNvGraphicFramePr>
            <p:nvPr/>
          </p:nvGraphicFramePr>
          <p:xfrm>
            <a:off x="565" y="1717"/>
            <a:ext cx="188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185" name="公式" r:id="rId3" imgW="127000" imgH="139700" progId="Equation.3">
                    <p:embed/>
                  </p:oleObj>
                </mc:Choice>
                <mc:Fallback>
                  <p:oleObj name="公式" r:id="rId3" imgW="127000" imgH="13970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5" y="1717"/>
                          <a:ext cx="188" cy="2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2" name="Object 4"/>
          <p:cNvGraphicFramePr>
            <a:graphicFrameLocks noChangeAspect="1"/>
          </p:cNvGraphicFramePr>
          <p:nvPr/>
        </p:nvGraphicFramePr>
        <p:xfrm>
          <a:off x="4314462" y="2824254"/>
          <a:ext cx="20923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186" name="公式" r:id="rId5" imgW="1282700" imgH="215900" progId="Equation.3">
                  <p:embed/>
                </p:oleObj>
              </mc:Choice>
              <mc:Fallback>
                <p:oleObj name="公式" r:id="rId5" imgW="1282700" imgH="215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4462" y="2824254"/>
                        <a:ext cx="20923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167"/>
          <p:cNvGrpSpPr/>
          <p:nvPr/>
        </p:nvGrpSpPr>
        <p:grpSpPr bwMode="auto">
          <a:xfrm>
            <a:off x="1325200" y="3198904"/>
            <a:ext cx="3271837" cy="431800"/>
            <a:chOff x="0" y="2213"/>
            <a:chExt cx="2967" cy="391"/>
          </a:xfrm>
        </p:grpSpPr>
        <p:sp>
          <p:nvSpPr>
            <p:cNvPr id="14" name="Rectangle 97"/>
            <p:cNvSpPr>
              <a:spLocks noChangeArrowheads="1"/>
            </p:cNvSpPr>
            <p:nvPr/>
          </p:nvSpPr>
          <p:spPr bwMode="auto">
            <a:xfrm>
              <a:off x="1694" y="2213"/>
              <a:ext cx="1273" cy="39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的图形为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15" name="Object 5"/>
            <p:cNvGraphicFramePr>
              <a:graphicFrameLocks noChangeAspect="1"/>
            </p:cNvGraphicFramePr>
            <p:nvPr/>
          </p:nvGraphicFramePr>
          <p:xfrm>
            <a:off x="387" y="2240"/>
            <a:ext cx="1385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187" name="公式" r:id="rId7" imgW="939165" imgH="215900" progId="Equation.3">
                    <p:embed/>
                  </p:oleObj>
                </mc:Choice>
                <mc:Fallback>
                  <p:oleObj name="公式" r:id="rId7" imgW="939165" imgH="21590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" y="2240"/>
                          <a:ext cx="1385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Rectangle 165"/>
            <p:cNvSpPr>
              <a:spLocks noChangeArrowheads="1"/>
            </p:cNvSpPr>
            <p:nvPr/>
          </p:nvSpPr>
          <p:spPr bwMode="auto">
            <a:xfrm>
              <a:off x="0" y="2213"/>
              <a:ext cx="659" cy="39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例</a:t>
              </a:r>
              <a:endParaRPr kumimoji="1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7" name="组合 5"/>
          <p:cNvGrpSpPr/>
          <p:nvPr/>
        </p:nvGrpSpPr>
        <p:grpSpPr bwMode="auto">
          <a:xfrm>
            <a:off x="754983" y="1119674"/>
            <a:ext cx="5262563" cy="401638"/>
            <a:chOff x="2181227" y="931118"/>
            <a:chExt cx="5263369" cy="402680"/>
          </a:xfrm>
        </p:grpSpPr>
        <p:sp>
          <p:nvSpPr>
            <p:cNvPr id="18" name="Rectangle 110"/>
            <p:cNvSpPr>
              <a:spLocks noChangeArrowheads="1"/>
            </p:cNvSpPr>
            <p:nvPr/>
          </p:nvSpPr>
          <p:spPr bwMode="auto">
            <a:xfrm>
              <a:off x="2427328" y="931118"/>
              <a:ext cx="5017268" cy="402680"/>
            </a:xfrm>
            <a:prstGeom prst="rect">
              <a:avLst/>
            </a:prstGeom>
            <a:noFill/>
            <a:ln>
              <a:noFill/>
            </a:ln>
          </p:spPr>
          <p:txBody>
            <a:bodyPr lIns="63505" tIns="31753" rIns="63505" bIns="31753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棣莫弗</a:t>
              </a:r>
              <a:r>
                <a:rPr kumimoji="0" lang="en-US" altLang="zh-CN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-</a:t>
              </a:r>
              <a:r>
                <a:rPr kumimoji="0" lang="zh-CN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拉普拉斯中心极限定理的应用</a:t>
              </a:r>
              <a:endPara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endParaRPr>
            </a:p>
          </p:txBody>
        </p:sp>
        <p:pic>
          <p:nvPicPr>
            <p:cNvPr id="19" name="Picture 18" descr="E:\MB001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1227" y="1010222"/>
              <a:ext cx="252000" cy="2730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Line 99"/>
          <p:cNvSpPr>
            <a:spLocks noChangeShapeType="1"/>
          </p:cNvSpPr>
          <p:nvPr/>
        </p:nvSpPr>
        <p:spPr bwMode="auto">
          <a:xfrm flipV="1">
            <a:off x="2577737" y="5015004"/>
            <a:ext cx="0" cy="104775"/>
          </a:xfrm>
          <a:prstGeom prst="line">
            <a:avLst/>
          </a:prstGeom>
          <a:noFill/>
          <a:ln w="5715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3505" tIns="31753" rIns="63505" bIns="31753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宋体" panose="02010600030101010101" pitchFamily="2" charset="-122"/>
            </a:endParaRPr>
          </a:p>
        </p:txBody>
      </p:sp>
      <p:sp>
        <p:nvSpPr>
          <p:cNvPr id="21" name="Line 104"/>
          <p:cNvSpPr>
            <a:spLocks noChangeShapeType="1"/>
          </p:cNvSpPr>
          <p:nvPr/>
        </p:nvSpPr>
        <p:spPr bwMode="auto">
          <a:xfrm flipV="1">
            <a:off x="2771412" y="4837204"/>
            <a:ext cx="0" cy="277812"/>
          </a:xfrm>
          <a:prstGeom prst="line">
            <a:avLst/>
          </a:prstGeom>
          <a:noFill/>
          <a:ln w="5715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3505" tIns="31753" rIns="63505" bIns="31753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宋体" panose="02010600030101010101" pitchFamily="2" charset="-122"/>
            </a:endParaRPr>
          </a:p>
        </p:txBody>
      </p:sp>
      <p:grpSp>
        <p:nvGrpSpPr>
          <p:cNvPr id="22" name="Group 105"/>
          <p:cNvGrpSpPr/>
          <p:nvPr/>
        </p:nvGrpSpPr>
        <p:grpSpPr bwMode="auto">
          <a:xfrm>
            <a:off x="2438037" y="3657691"/>
            <a:ext cx="3638550" cy="1658938"/>
            <a:chOff x="1614" y="2538"/>
            <a:chExt cx="3300" cy="1505"/>
          </a:xfrm>
        </p:grpSpPr>
        <p:grpSp>
          <p:nvGrpSpPr>
            <p:cNvPr id="23" name="Group 106"/>
            <p:cNvGrpSpPr/>
            <p:nvPr/>
          </p:nvGrpSpPr>
          <p:grpSpPr bwMode="auto">
            <a:xfrm>
              <a:off x="1614" y="2538"/>
              <a:ext cx="3300" cy="1496"/>
              <a:chOff x="1614" y="2538"/>
              <a:chExt cx="3300" cy="1496"/>
            </a:xfrm>
          </p:grpSpPr>
          <p:sp>
            <p:nvSpPr>
              <p:cNvPr id="35" name="Line 107"/>
              <p:cNvSpPr>
                <a:spLocks noChangeShapeType="1"/>
              </p:cNvSpPr>
              <p:nvPr/>
            </p:nvSpPr>
            <p:spPr bwMode="auto">
              <a:xfrm>
                <a:off x="1718" y="3861"/>
                <a:ext cx="3000" cy="0"/>
              </a:xfrm>
              <a:prstGeom prst="line">
                <a:avLst/>
              </a:prstGeom>
              <a:noFill/>
              <a:ln w="22225">
                <a:solidFill>
                  <a:sysClr val="windowText" lastClr="000000"/>
                </a:solidFill>
                <a:rou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Line 108"/>
              <p:cNvSpPr>
                <a:spLocks noChangeShapeType="1"/>
              </p:cNvSpPr>
              <p:nvPr/>
            </p:nvSpPr>
            <p:spPr bwMode="auto">
              <a:xfrm flipV="1">
                <a:off x="1718" y="2643"/>
                <a:ext cx="0" cy="1217"/>
              </a:xfrm>
              <a:prstGeom prst="line">
                <a:avLst/>
              </a:prstGeom>
              <a:noFill/>
              <a:ln w="22225">
                <a:solidFill>
                  <a:sysClr val="windowText" lastClr="000000"/>
                </a:solidFill>
                <a:rou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</a:endParaRPr>
              </a:p>
            </p:txBody>
          </p:sp>
          <p:graphicFrame>
            <p:nvGraphicFramePr>
              <p:cNvPr id="37" name="Object 6"/>
              <p:cNvGraphicFramePr/>
              <p:nvPr/>
            </p:nvGraphicFramePr>
            <p:xfrm>
              <a:off x="1614" y="3852"/>
              <a:ext cx="170" cy="1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2188" name="公式" r:id="rId10" imgW="139700" imgH="165100" progId="Equation.3">
                      <p:embed/>
                    </p:oleObj>
                  </mc:Choice>
                  <mc:Fallback>
                    <p:oleObj name="公式" r:id="rId10" imgW="139700" imgH="165100" progId="Equation.3">
                      <p:embed/>
                      <p:pic>
                        <p:nvPicPr>
                          <p:cNvPr id="0" name="Object 6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14" y="3852"/>
                            <a:ext cx="170" cy="1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tx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2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1" name="Object 7"/>
              <p:cNvGraphicFramePr/>
              <p:nvPr/>
            </p:nvGraphicFramePr>
            <p:xfrm>
              <a:off x="4731" y="3759"/>
              <a:ext cx="183" cy="2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2189" name="Equation" r:id="rId12" imgW="114300" imgH="165100" progId="Equation.DSMT4">
                      <p:embed/>
                    </p:oleObj>
                  </mc:Choice>
                  <mc:Fallback>
                    <p:oleObj name="Equation" r:id="rId12" imgW="114300" imgH="165100" progId="Equation.DSMT4">
                      <p:embed/>
                      <p:pic>
                        <p:nvPicPr>
                          <p:cNvPr id="0" name="Object 7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31" y="3759"/>
                            <a:ext cx="183" cy="20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tx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2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2" name="Object 8"/>
              <p:cNvGraphicFramePr/>
              <p:nvPr/>
            </p:nvGraphicFramePr>
            <p:xfrm>
              <a:off x="1744" y="2538"/>
              <a:ext cx="866" cy="2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2190" name="Equation" r:id="rId14" imgW="698500" imgH="254000" progId="Equation.DSMT4">
                      <p:embed/>
                    </p:oleObj>
                  </mc:Choice>
                  <mc:Fallback>
                    <p:oleObj name="Equation" r:id="rId14" imgW="698500" imgH="254000" progId="Equation.DSMT4">
                      <p:embed/>
                      <p:pic>
                        <p:nvPicPr>
                          <p:cNvPr id="0" name="Object 8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44" y="2538"/>
                            <a:ext cx="866" cy="2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tx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2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4" name="Object 9"/>
            <p:cNvGraphicFramePr>
              <a:graphicFrameLocks noChangeAspect="1"/>
            </p:cNvGraphicFramePr>
            <p:nvPr/>
          </p:nvGraphicFramePr>
          <p:xfrm>
            <a:off x="1868" y="3835"/>
            <a:ext cx="120" cy="1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191" name="公式" r:id="rId16" imgW="101600" imgH="152400" progId="Equation.3">
                    <p:embed/>
                  </p:oleObj>
                </mc:Choice>
                <mc:Fallback>
                  <p:oleObj name="公式" r:id="rId16" imgW="101600" imgH="15240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68" y="3835"/>
                          <a:ext cx="120" cy="1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10"/>
            <p:cNvGraphicFramePr>
              <a:graphicFrameLocks noChangeAspect="1"/>
            </p:cNvGraphicFramePr>
            <p:nvPr/>
          </p:nvGraphicFramePr>
          <p:xfrm>
            <a:off x="2056" y="3835"/>
            <a:ext cx="140" cy="1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192" name="公式" r:id="rId18" imgW="114300" imgH="152400" progId="Equation.3">
                    <p:embed/>
                  </p:oleObj>
                </mc:Choice>
                <mc:Fallback>
                  <p:oleObj name="公式" r:id="rId18" imgW="114300" imgH="15240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56" y="3835"/>
                          <a:ext cx="140" cy="1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Object 11"/>
            <p:cNvGraphicFramePr>
              <a:graphicFrameLocks noChangeAspect="1"/>
            </p:cNvGraphicFramePr>
            <p:nvPr/>
          </p:nvGraphicFramePr>
          <p:xfrm>
            <a:off x="2273" y="3835"/>
            <a:ext cx="140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193" name="公式" r:id="rId20" imgW="114300" imgH="165100" progId="Equation.3">
                    <p:embed/>
                  </p:oleObj>
                </mc:Choice>
                <mc:Fallback>
                  <p:oleObj name="公式" r:id="rId20" imgW="114300" imgH="16510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73" y="3835"/>
                          <a:ext cx="140" cy="1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12"/>
            <p:cNvGraphicFramePr>
              <a:graphicFrameLocks noChangeAspect="1"/>
            </p:cNvGraphicFramePr>
            <p:nvPr/>
          </p:nvGraphicFramePr>
          <p:xfrm>
            <a:off x="2474" y="3846"/>
            <a:ext cx="140" cy="1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194" name="公式" r:id="rId22" imgW="114300" imgH="152400" progId="Equation.3">
                    <p:embed/>
                  </p:oleObj>
                </mc:Choice>
                <mc:Fallback>
                  <p:oleObj name="公式" r:id="rId22" imgW="114300" imgH="1524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74" y="3846"/>
                          <a:ext cx="140" cy="1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13"/>
            <p:cNvGraphicFramePr>
              <a:graphicFrameLocks noChangeAspect="1"/>
            </p:cNvGraphicFramePr>
            <p:nvPr/>
          </p:nvGraphicFramePr>
          <p:xfrm>
            <a:off x="2683" y="3843"/>
            <a:ext cx="140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195" name="公式" r:id="rId24" imgW="114300" imgH="165100" progId="Equation.3">
                    <p:embed/>
                  </p:oleObj>
                </mc:Choice>
                <mc:Fallback>
                  <p:oleObj name="公式" r:id="rId24" imgW="114300" imgH="16510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3" y="3843"/>
                          <a:ext cx="140" cy="1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14"/>
            <p:cNvGraphicFramePr>
              <a:graphicFrameLocks noChangeAspect="1"/>
            </p:cNvGraphicFramePr>
            <p:nvPr/>
          </p:nvGraphicFramePr>
          <p:xfrm>
            <a:off x="2881" y="3843"/>
            <a:ext cx="140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196" name="公式" r:id="rId26" imgW="114300" imgH="165100" progId="Equation.3">
                    <p:embed/>
                  </p:oleObj>
                </mc:Choice>
                <mc:Fallback>
                  <p:oleObj name="公式" r:id="rId26" imgW="114300" imgH="16510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1" y="3843"/>
                          <a:ext cx="140" cy="1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15"/>
            <p:cNvGraphicFramePr>
              <a:graphicFrameLocks noChangeAspect="1"/>
            </p:cNvGraphicFramePr>
            <p:nvPr/>
          </p:nvGraphicFramePr>
          <p:xfrm>
            <a:off x="3098" y="3844"/>
            <a:ext cx="140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197" name="公式" r:id="rId28" imgW="114300" imgH="165100" progId="Equation.3">
                    <p:embed/>
                  </p:oleObj>
                </mc:Choice>
                <mc:Fallback>
                  <p:oleObj name="公式" r:id="rId28" imgW="114300" imgH="16510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98" y="3844"/>
                          <a:ext cx="140" cy="1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Object 16"/>
            <p:cNvGraphicFramePr>
              <a:graphicFrameLocks noChangeAspect="1"/>
            </p:cNvGraphicFramePr>
            <p:nvPr/>
          </p:nvGraphicFramePr>
          <p:xfrm>
            <a:off x="3315" y="3845"/>
            <a:ext cx="140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198" name="公式" r:id="rId30" imgW="114300" imgH="165100" progId="Equation.3">
                    <p:embed/>
                  </p:oleObj>
                </mc:Choice>
                <mc:Fallback>
                  <p:oleObj name="公式" r:id="rId30" imgW="114300" imgH="16510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5" y="3845"/>
                          <a:ext cx="140" cy="1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17"/>
            <p:cNvGraphicFramePr>
              <a:graphicFrameLocks noChangeAspect="1"/>
            </p:cNvGraphicFramePr>
            <p:nvPr/>
          </p:nvGraphicFramePr>
          <p:xfrm>
            <a:off x="3522" y="3844"/>
            <a:ext cx="140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199" name="公式" r:id="rId32" imgW="114300" imgH="165100" progId="Equation.3">
                    <p:embed/>
                  </p:oleObj>
                </mc:Choice>
                <mc:Fallback>
                  <p:oleObj name="公式" r:id="rId32" imgW="114300" imgH="165100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22" y="3844"/>
                          <a:ext cx="140" cy="1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Object 18"/>
            <p:cNvGraphicFramePr>
              <a:graphicFrameLocks noChangeAspect="1"/>
            </p:cNvGraphicFramePr>
            <p:nvPr/>
          </p:nvGraphicFramePr>
          <p:xfrm>
            <a:off x="3711" y="3845"/>
            <a:ext cx="180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200" name="公式" r:id="rId34" imgW="152400" imgH="165100" progId="Equation.3">
                    <p:embed/>
                  </p:oleObj>
                </mc:Choice>
                <mc:Fallback>
                  <p:oleObj name="公式" r:id="rId34" imgW="152400" imgH="165100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11" y="3845"/>
                          <a:ext cx="180" cy="1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19"/>
            <p:cNvGraphicFramePr>
              <a:graphicFrameLocks noChangeAspect="1"/>
            </p:cNvGraphicFramePr>
            <p:nvPr/>
          </p:nvGraphicFramePr>
          <p:xfrm>
            <a:off x="3920" y="3848"/>
            <a:ext cx="180" cy="1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201" name="公式" r:id="rId36" imgW="152400" imgH="152400" progId="Equation.3">
                    <p:embed/>
                  </p:oleObj>
                </mc:Choice>
                <mc:Fallback>
                  <p:oleObj name="公式" r:id="rId36" imgW="152400" imgH="152400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0" y="3848"/>
                          <a:ext cx="180" cy="1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3" name="Line 126"/>
          <p:cNvSpPr>
            <a:spLocks noChangeShapeType="1"/>
          </p:cNvSpPr>
          <p:nvPr/>
        </p:nvSpPr>
        <p:spPr bwMode="auto">
          <a:xfrm flipV="1">
            <a:off x="3001600" y="4554629"/>
            <a:ext cx="0" cy="560387"/>
          </a:xfrm>
          <a:prstGeom prst="line">
            <a:avLst/>
          </a:prstGeom>
          <a:noFill/>
          <a:ln w="5715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3505" tIns="31753" rIns="63505" bIns="31753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宋体" panose="02010600030101010101" pitchFamily="2" charset="-122"/>
            </a:endParaRPr>
          </a:p>
        </p:txBody>
      </p:sp>
      <p:sp>
        <p:nvSpPr>
          <p:cNvPr id="44" name="Line 130"/>
          <p:cNvSpPr>
            <a:spLocks noChangeShapeType="1"/>
          </p:cNvSpPr>
          <p:nvPr/>
        </p:nvSpPr>
        <p:spPr bwMode="auto">
          <a:xfrm flipV="1">
            <a:off x="3230200" y="4200616"/>
            <a:ext cx="0" cy="914400"/>
          </a:xfrm>
          <a:prstGeom prst="line">
            <a:avLst/>
          </a:prstGeom>
          <a:noFill/>
          <a:ln w="5715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3505" tIns="31753" rIns="63505" bIns="31753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宋体" panose="02010600030101010101" pitchFamily="2" charset="-122"/>
            </a:endParaRPr>
          </a:p>
        </p:txBody>
      </p:sp>
      <p:sp>
        <p:nvSpPr>
          <p:cNvPr id="45" name="Line 134"/>
          <p:cNvSpPr>
            <a:spLocks noChangeShapeType="1"/>
          </p:cNvSpPr>
          <p:nvPr/>
        </p:nvSpPr>
        <p:spPr bwMode="auto">
          <a:xfrm flipV="1">
            <a:off x="3460387" y="4094254"/>
            <a:ext cx="0" cy="1020762"/>
          </a:xfrm>
          <a:prstGeom prst="line">
            <a:avLst/>
          </a:prstGeom>
          <a:noFill/>
          <a:ln w="5715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3505" tIns="31753" rIns="63505" bIns="31753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宋体" panose="02010600030101010101" pitchFamily="2" charset="-122"/>
            </a:endParaRPr>
          </a:p>
        </p:txBody>
      </p:sp>
      <p:sp>
        <p:nvSpPr>
          <p:cNvPr id="46" name="Line 138"/>
          <p:cNvSpPr>
            <a:spLocks noChangeShapeType="1"/>
          </p:cNvSpPr>
          <p:nvPr/>
        </p:nvSpPr>
        <p:spPr bwMode="auto">
          <a:xfrm flipV="1">
            <a:off x="3688987" y="4318091"/>
            <a:ext cx="0" cy="798513"/>
          </a:xfrm>
          <a:prstGeom prst="line">
            <a:avLst/>
          </a:prstGeom>
          <a:noFill/>
          <a:ln w="5715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3505" tIns="31753" rIns="63505" bIns="31753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宋体" panose="02010600030101010101" pitchFamily="2" charset="-122"/>
            </a:endParaRPr>
          </a:p>
        </p:txBody>
      </p:sp>
      <p:sp>
        <p:nvSpPr>
          <p:cNvPr id="47" name="Line 142"/>
          <p:cNvSpPr>
            <a:spLocks noChangeShapeType="1"/>
          </p:cNvSpPr>
          <p:nvPr/>
        </p:nvSpPr>
        <p:spPr bwMode="auto">
          <a:xfrm flipV="1">
            <a:off x="3919175" y="4560979"/>
            <a:ext cx="0" cy="552450"/>
          </a:xfrm>
          <a:prstGeom prst="line">
            <a:avLst/>
          </a:prstGeom>
          <a:noFill/>
          <a:ln w="5715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3505" tIns="31753" rIns="63505" bIns="31753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宋体" panose="02010600030101010101" pitchFamily="2" charset="-122"/>
            </a:endParaRPr>
          </a:p>
        </p:txBody>
      </p:sp>
      <p:sp>
        <p:nvSpPr>
          <p:cNvPr id="48" name="Line 146"/>
          <p:cNvSpPr>
            <a:spLocks noChangeShapeType="1"/>
          </p:cNvSpPr>
          <p:nvPr/>
        </p:nvSpPr>
        <p:spPr bwMode="auto">
          <a:xfrm flipV="1">
            <a:off x="4149362" y="4832441"/>
            <a:ext cx="0" cy="280988"/>
          </a:xfrm>
          <a:prstGeom prst="line">
            <a:avLst/>
          </a:prstGeom>
          <a:noFill/>
          <a:ln w="5715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3505" tIns="31753" rIns="63505" bIns="31753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宋体" panose="02010600030101010101" pitchFamily="2" charset="-122"/>
            </a:endParaRPr>
          </a:p>
        </p:txBody>
      </p:sp>
      <p:sp>
        <p:nvSpPr>
          <p:cNvPr id="49" name="Line 150"/>
          <p:cNvSpPr>
            <a:spLocks noChangeShapeType="1"/>
          </p:cNvSpPr>
          <p:nvPr/>
        </p:nvSpPr>
        <p:spPr bwMode="auto">
          <a:xfrm flipV="1">
            <a:off x="4379550" y="4957854"/>
            <a:ext cx="0" cy="157162"/>
          </a:xfrm>
          <a:prstGeom prst="line">
            <a:avLst/>
          </a:prstGeom>
          <a:noFill/>
          <a:ln w="5715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3505" tIns="31753" rIns="63505" bIns="31753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宋体" panose="02010600030101010101" pitchFamily="2" charset="-122"/>
            </a:endParaRPr>
          </a:p>
        </p:txBody>
      </p:sp>
      <p:sp>
        <p:nvSpPr>
          <p:cNvPr id="50" name="Line 151"/>
          <p:cNvSpPr>
            <a:spLocks noChangeShapeType="1"/>
          </p:cNvSpPr>
          <p:nvPr/>
        </p:nvSpPr>
        <p:spPr bwMode="auto">
          <a:xfrm flipV="1">
            <a:off x="4606562" y="5015004"/>
            <a:ext cx="0" cy="100012"/>
          </a:xfrm>
          <a:prstGeom prst="line">
            <a:avLst/>
          </a:prstGeom>
          <a:noFill/>
          <a:ln w="5715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3505" tIns="31753" rIns="63505" bIns="31753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宋体" panose="02010600030101010101" pitchFamily="2" charset="-122"/>
            </a:endParaRPr>
          </a:p>
        </p:txBody>
      </p:sp>
      <p:sp>
        <p:nvSpPr>
          <p:cNvPr id="51" name="Line 152"/>
          <p:cNvSpPr>
            <a:spLocks noChangeShapeType="1"/>
          </p:cNvSpPr>
          <p:nvPr/>
        </p:nvSpPr>
        <p:spPr bwMode="auto">
          <a:xfrm flipV="1">
            <a:off x="4830400" y="5045166"/>
            <a:ext cx="0" cy="68263"/>
          </a:xfrm>
          <a:prstGeom prst="line">
            <a:avLst/>
          </a:prstGeom>
          <a:noFill/>
          <a:ln w="5715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3505" tIns="31753" rIns="63505" bIns="31753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宋体" panose="02010600030101010101" pitchFamily="2" charset="-122"/>
            </a:endParaRPr>
          </a:p>
        </p:txBody>
      </p:sp>
      <p:sp>
        <p:nvSpPr>
          <p:cNvPr id="52" name="Line 153"/>
          <p:cNvSpPr>
            <a:spLocks noChangeShapeType="1"/>
          </p:cNvSpPr>
          <p:nvPr/>
        </p:nvSpPr>
        <p:spPr bwMode="auto">
          <a:xfrm flipV="1">
            <a:off x="5054237" y="5056279"/>
            <a:ext cx="0" cy="58737"/>
          </a:xfrm>
          <a:prstGeom prst="line">
            <a:avLst/>
          </a:prstGeom>
          <a:noFill/>
          <a:ln w="5715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3505" tIns="31753" rIns="63505" bIns="31753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宋体" panose="02010600030101010101" pitchFamily="2" charset="-122"/>
            </a:endParaRPr>
          </a:p>
        </p:txBody>
      </p:sp>
      <p:sp>
        <p:nvSpPr>
          <p:cNvPr id="53" name="Line 154"/>
          <p:cNvSpPr>
            <a:spLocks noChangeShapeType="1"/>
          </p:cNvSpPr>
          <p:nvPr/>
        </p:nvSpPr>
        <p:spPr bwMode="auto">
          <a:xfrm flipV="1">
            <a:off x="5279662" y="5062629"/>
            <a:ext cx="0" cy="52387"/>
          </a:xfrm>
          <a:prstGeom prst="line">
            <a:avLst/>
          </a:prstGeom>
          <a:noFill/>
          <a:ln w="5715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3505" tIns="31753" rIns="63505" bIns="31753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宋体" panose="02010600030101010101" pitchFamily="2" charset="-122"/>
            </a:endParaRPr>
          </a:p>
        </p:txBody>
      </p:sp>
      <p:sp>
        <p:nvSpPr>
          <p:cNvPr id="54" name="Line 155"/>
          <p:cNvSpPr>
            <a:spLocks noChangeShapeType="1"/>
          </p:cNvSpPr>
          <p:nvPr/>
        </p:nvSpPr>
        <p:spPr bwMode="auto">
          <a:xfrm flipH="1" flipV="1">
            <a:off x="5495562" y="5078504"/>
            <a:ext cx="1588" cy="34925"/>
          </a:xfrm>
          <a:prstGeom prst="line">
            <a:avLst/>
          </a:prstGeom>
          <a:noFill/>
          <a:ln w="5715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3505" tIns="31753" rIns="63505" bIns="31753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宋体" panose="02010600030101010101" pitchFamily="2" charset="-122"/>
            </a:endParaRPr>
          </a:p>
        </p:txBody>
      </p:sp>
      <p:sp>
        <p:nvSpPr>
          <p:cNvPr id="55" name="Line 156"/>
          <p:cNvSpPr>
            <a:spLocks noChangeShapeType="1"/>
          </p:cNvSpPr>
          <p:nvPr/>
        </p:nvSpPr>
        <p:spPr bwMode="auto">
          <a:xfrm flipV="1">
            <a:off x="5700350" y="5081679"/>
            <a:ext cx="0" cy="31750"/>
          </a:xfrm>
          <a:prstGeom prst="line">
            <a:avLst/>
          </a:prstGeom>
          <a:noFill/>
          <a:ln w="5715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3505" tIns="31753" rIns="63505" bIns="31753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宋体" panose="02010600030101010101" pitchFamily="2" charset="-122"/>
            </a:endParaRPr>
          </a:p>
        </p:txBody>
      </p:sp>
      <p:grpSp>
        <p:nvGrpSpPr>
          <p:cNvPr id="56" name="Group 143"/>
          <p:cNvGrpSpPr/>
          <p:nvPr/>
        </p:nvGrpSpPr>
        <p:grpSpPr bwMode="auto">
          <a:xfrm>
            <a:off x="4289062" y="4105366"/>
            <a:ext cx="1681163" cy="328613"/>
            <a:chOff x="3298" y="3304"/>
            <a:chExt cx="1634" cy="358"/>
          </a:xfrm>
        </p:grpSpPr>
        <p:sp>
          <p:nvSpPr>
            <p:cNvPr id="57" name="AutoShape 144"/>
            <p:cNvSpPr>
              <a:spLocks noChangeArrowheads="1"/>
            </p:cNvSpPr>
            <p:nvPr/>
          </p:nvSpPr>
          <p:spPr bwMode="auto">
            <a:xfrm>
              <a:off x="3298" y="3304"/>
              <a:ext cx="1609" cy="336"/>
            </a:xfrm>
            <a:prstGeom prst="wedgeRectCallout">
              <a:avLst>
                <a:gd name="adj1" fmla="val -63773"/>
                <a:gd name="adj2" fmla="val 133190"/>
              </a:avLst>
            </a:prstGeom>
            <a:noFill/>
            <a:ln w="25400" algn="ctr">
              <a:solidFill>
                <a:srgbClr val="FF66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_GB2312"/>
                <a:ea typeface="楷体_GB2312"/>
                <a:cs typeface="楷体_GB2312"/>
              </a:endParaRPr>
            </a:p>
          </p:txBody>
        </p:sp>
        <p:graphicFrame>
          <p:nvGraphicFramePr>
            <p:cNvPr id="58" name="Object 26"/>
            <p:cNvGraphicFramePr>
              <a:graphicFrameLocks noChangeAspect="1"/>
            </p:cNvGraphicFramePr>
            <p:nvPr/>
          </p:nvGraphicFramePr>
          <p:xfrm>
            <a:off x="3308" y="3326"/>
            <a:ext cx="1624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202" name="公式" r:id="rId38" imgW="1282700" imgH="254000" progId="Equation.3">
                    <p:embed/>
                  </p:oleObj>
                </mc:Choice>
                <mc:Fallback>
                  <p:oleObj name="公式" r:id="rId38" imgW="1282700" imgH="254000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08" y="3326"/>
                          <a:ext cx="1624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9" name="Group 147"/>
          <p:cNvGrpSpPr/>
          <p:nvPr/>
        </p:nvGrpSpPr>
        <p:grpSpPr bwMode="auto">
          <a:xfrm>
            <a:off x="4524012" y="4567329"/>
            <a:ext cx="1828800" cy="395287"/>
            <a:chOff x="3466" y="3416"/>
            <a:chExt cx="1658" cy="358"/>
          </a:xfrm>
        </p:grpSpPr>
        <p:sp>
          <p:nvSpPr>
            <p:cNvPr id="60" name="AutoShape 148"/>
            <p:cNvSpPr>
              <a:spLocks noChangeArrowheads="1"/>
            </p:cNvSpPr>
            <p:nvPr/>
          </p:nvSpPr>
          <p:spPr bwMode="auto">
            <a:xfrm>
              <a:off x="3466" y="3416"/>
              <a:ext cx="1657" cy="336"/>
            </a:xfrm>
            <a:prstGeom prst="wedgeRectCallout">
              <a:avLst>
                <a:gd name="adj1" fmla="val -66958"/>
                <a:gd name="adj2" fmla="val 34227"/>
              </a:avLst>
            </a:prstGeom>
            <a:noFill/>
            <a:ln w="25400" algn="ctr">
              <a:solidFill>
                <a:srgbClr val="FF66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_GB2312"/>
                <a:ea typeface="楷体_GB2312"/>
                <a:cs typeface="楷体_GB2312"/>
              </a:endParaRPr>
            </a:p>
          </p:txBody>
        </p:sp>
        <p:graphicFrame>
          <p:nvGraphicFramePr>
            <p:cNvPr id="61" name="Object 27"/>
            <p:cNvGraphicFramePr>
              <a:graphicFrameLocks noChangeAspect="1"/>
            </p:cNvGraphicFramePr>
            <p:nvPr/>
          </p:nvGraphicFramePr>
          <p:xfrm>
            <a:off x="3500" y="3437"/>
            <a:ext cx="1624" cy="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203" name="公式" r:id="rId40" imgW="1371600" imgH="292100" progId="Equation.3">
                    <p:embed/>
                  </p:oleObj>
                </mc:Choice>
                <mc:Fallback>
                  <p:oleObj name="公式" r:id="rId40" imgW="1371600" imgH="292100" progId="Equation.3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0" y="3437"/>
                          <a:ext cx="1624" cy="3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2" name="组合 100"/>
          <p:cNvGrpSpPr/>
          <p:nvPr/>
        </p:nvGrpSpPr>
        <p:grpSpPr bwMode="auto">
          <a:xfrm>
            <a:off x="3360375" y="2067016"/>
            <a:ext cx="2349500" cy="739775"/>
            <a:chOff x="3525838" y="1430586"/>
            <a:chExt cx="2349500" cy="740479"/>
          </a:xfrm>
        </p:grpSpPr>
        <p:sp>
          <p:nvSpPr>
            <p:cNvPr id="63" name="Rectangle 110"/>
            <p:cNvSpPr>
              <a:spLocks noChangeArrowheads="1"/>
            </p:cNvSpPr>
            <p:nvPr/>
          </p:nvSpPr>
          <p:spPr bwMode="auto">
            <a:xfrm>
              <a:off x="4494213" y="1430586"/>
              <a:ext cx="1008062" cy="3686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近似</a:t>
              </a:r>
              <a:endParaRPr kumimoji="1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64" name="Object 29"/>
            <p:cNvGraphicFramePr>
              <a:graphicFrameLocks noChangeAspect="1"/>
            </p:cNvGraphicFramePr>
            <p:nvPr/>
          </p:nvGraphicFramePr>
          <p:xfrm>
            <a:off x="3525838" y="1502728"/>
            <a:ext cx="2349500" cy="668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204" name="公式" r:id="rId42" imgW="1447165" imgH="406400" progId="Equation.3">
                    <p:embed/>
                  </p:oleObj>
                </mc:Choice>
                <mc:Fallback>
                  <p:oleObj name="公式" r:id="rId42" imgW="1447165" imgH="406400" progId="Equation.3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25838" y="1502728"/>
                          <a:ext cx="2349500" cy="6683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500"/>
                            </p:stCondLst>
                            <p:childTnLst>
                              <p:par>
                                <p:cTn id="98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000"/>
                            </p:stCondLst>
                            <p:childTnLst>
                              <p:par>
                                <p:cTn id="105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12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4.2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中心极限定理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82"/>
          <p:cNvGrpSpPr/>
          <p:nvPr/>
        </p:nvGrpSpPr>
        <p:grpSpPr bwMode="auto">
          <a:xfrm>
            <a:off x="1436509" y="1564550"/>
            <a:ext cx="5146675" cy="442913"/>
            <a:chOff x="459" y="846"/>
            <a:chExt cx="4668" cy="401"/>
          </a:xfrm>
        </p:grpSpPr>
        <p:sp>
          <p:nvSpPr>
            <p:cNvPr id="6" name="Rectangle 110"/>
            <p:cNvSpPr>
              <a:spLocks noChangeArrowheads="1"/>
            </p:cNvSpPr>
            <p:nvPr/>
          </p:nvSpPr>
          <p:spPr bwMode="auto">
            <a:xfrm>
              <a:off x="459" y="856"/>
              <a:ext cx="1781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200" dirty="0">
                  <a:latin typeface="+mn-ea"/>
                  <a:ea typeface="+mn-ea"/>
                </a:rPr>
                <a:t>若随机变量列</a:t>
              </a:r>
              <a:endParaRPr lang="zh-CN" altLang="en-US" sz="2200" dirty="0">
                <a:latin typeface="+mn-ea"/>
                <a:ea typeface="+mn-ea"/>
              </a:endParaRPr>
            </a:p>
          </p:txBody>
        </p:sp>
        <p:graphicFrame>
          <p:nvGraphicFramePr>
            <p:cNvPr id="7" name="Object 2"/>
            <p:cNvGraphicFramePr>
              <a:graphicFrameLocks noChangeAspect="1"/>
            </p:cNvGraphicFramePr>
            <p:nvPr/>
          </p:nvGraphicFramePr>
          <p:xfrm>
            <a:off x="2040" y="873"/>
            <a:ext cx="2141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178" name="公式" r:id="rId1" imgW="1447165" imgH="215900" progId="Equation.3">
                    <p:embed/>
                  </p:oleObj>
                </mc:Choice>
                <mc:Fallback>
                  <p:oleObj name="公式" r:id="rId1" imgW="1447165" imgH="215900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40" y="873"/>
                          <a:ext cx="2141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Rectangle 110"/>
            <p:cNvSpPr>
              <a:spLocks noChangeArrowheads="1"/>
            </p:cNvSpPr>
            <p:nvPr/>
          </p:nvSpPr>
          <p:spPr bwMode="auto">
            <a:xfrm>
              <a:off x="4062" y="846"/>
              <a:ext cx="1065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sz="2200" dirty="0">
                  <a:latin typeface="黑体" panose="02010609060101010101" pitchFamily="49" charset="-122"/>
                  <a:ea typeface="黑体" panose="02010609060101010101" pitchFamily="49" charset="-122"/>
                </a:rPr>
                <a:t>,</a:t>
              </a:r>
              <a:r>
                <a:rPr lang="zh-CN" altLang="en-US" sz="2200" dirty="0">
                  <a:latin typeface="+mn-ea"/>
                  <a:ea typeface="+mn-ea"/>
                </a:rPr>
                <a:t>则有</a:t>
              </a:r>
              <a:endParaRPr lang="zh-CN" altLang="en-US" sz="2200" dirty="0">
                <a:latin typeface="+mn-ea"/>
                <a:ea typeface="+mn-ea"/>
              </a:endParaRPr>
            </a:p>
          </p:txBody>
        </p:sp>
      </p:grpSp>
      <p:grpSp>
        <p:nvGrpSpPr>
          <p:cNvPr id="9" name="Group 95"/>
          <p:cNvGrpSpPr/>
          <p:nvPr/>
        </p:nvGrpSpPr>
        <p:grpSpPr bwMode="auto">
          <a:xfrm>
            <a:off x="882471" y="2637700"/>
            <a:ext cx="4005263" cy="431800"/>
            <a:chOff x="0" y="1609"/>
            <a:chExt cx="3369" cy="391"/>
          </a:xfrm>
        </p:grpSpPr>
        <p:sp>
          <p:nvSpPr>
            <p:cNvPr id="10" name="Rectangle 110"/>
            <p:cNvSpPr>
              <a:spLocks noChangeArrowheads="1"/>
            </p:cNvSpPr>
            <p:nvPr/>
          </p:nvSpPr>
          <p:spPr bwMode="auto">
            <a:xfrm>
              <a:off x="0" y="1609"/>
              <a:ext cx="3369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200" dirty="0">
                  <a:latin typeface="+mn-ea"/>
                  <a:ea typeface="+mn-ea"/>
                </a:rPr>
                <a:t>故当   充分大时</a:t>
              </a:r>
              <a:r>
                <a:rPr lang="en-US" altLang="zh-CN" sz="2200" dirty="0">
                  <a:latin typeface="黑体" panose="02010609060101010101" pitchFamily="49" charset="-122"/>
                  <a:ea typeface="黑体" panose="02010609060101010101" pitchFamily="49" charset="-122"/>
                </a:rPr>
                <a:t>,</a:t>
              </a:r>
              <a:r>
                <a:rPr lang="zh-CN" altLang="en-US" sz="2200" dirty="0">
                  <a:latin typeface="+mn-ea"/>
                  <a:ea typeface="+mn-ea"/>
                </a:rPr>
                <a:t>可近似认为</a:t>
              </a:r>
              <a:endParaRPr lang="zh-CN" altLang="en-US" sz="2200" dirty="0">
                <a:latin typeface="+mn-ea"/>
                <a:ea typeface="+mn-ea"/>
              </a:endParaRPr>
            </a:p>
          </p:txBody>
        </p:sp>
        <p:graphicFrame>
          <p:nvGraphicFramePr>
            <p:cNvPr id="11" name="Object 3"/>
            <p:cNvGraphicFramePr>
              <a:graphicFrameLocks noChangeAspect="1"/>
            </p:cNvGraphicFramePr>
            <p:nvPr/>
          </p:nvGraphicFramePr>
          <p:xfrm>
            <a:off x="565" y="1717"/>
            <a:ext cx="188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179" name="公式" r:id="rId3" imgW="127000" imgH="139700" progId="Equation.3">
                    <p:embed/>
                  </p:oleObj>
                </mc:Choice>
                <mc:Fallback>
                  <p:oleObj name="公式" r:id="rId3" imgW="127000" imgH="13970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5" y="1717"/>
                          <a:ext cx="188" cy="2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2" name="Object 4"/>
          <p:cNvGraphicFramePr>
            <a:graphicFrameLocks noChangeAspect="1"/>
          </p:cNvGraphicFramePr>
          <p:nvPr/>
        </p:nvGraphicFramePr>
        <p:xfrm>
          <a:off x="4460696" y="2680563"/>
          <a:ext cx="20923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180" name="公式" r:id="rId5" imgW="1282700" imgH="215900" progId="Equation.3">
                  <p:embed/>
                </p:oleObj>
              </mc:Choice>
              <mc:Fallback>
                <p:oleObj name="公式" r:id="rId5" imgW="1282700" imgH="215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0696" y="2680563"/>
                        <a:ext cx="20923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167"/>
          <p:cNvGrpSpPr/>
          <p:nvPr/>
        </p:nvGrpSpPr>
        <p:grpSpPr bwMode="auto">
          <a:xfrm>
            <a:off x="1471434" y="3055213"/>
            <a:ext cx="3271837" cy="431800"/>
            <a:chOff x="0" y="2213"/>
            <a:chExt cx="2967" cy="391"/>
          </a:xfrm>
        </p:grpSpPr>
        <p:sp>
          <p:nvSpPr>
            <p:cNvPr id="14" name="Rectangle 97"/>
            <p:cNvSpPr>
              <a:spLocks noChangeArrowheads="1"/>
            </p:cNvSpPr>
            <p:nvPr/>
          </p:nvSpPr>
          <p:spPr bwMode="auto">
            <a:xfrm>
              <a:off x="1694" y="2213"/>
              <a:ext cx="1273" cy="39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200" dirty="0">
                  <a:latin typeface="+mn-ea"/>
                  <a:ea typeface="+mn-ea"/>
                </a:rPr>
                <a:t>的图形为</a:t>
              </a:r>
              <a:endParaRPr lang="zh-CN" altLang="en-US" sz="2200" dirty="0">
                <a:latin typeface="+mn-ea"/>
                <a:ea typeface="+mn-ea"/>
              </a:endParaRPr>
            </a:p>
          </p:txBody>
        </p:sp>
        <p:graphicFrame>
          <p:nvGraphicFramePr>
            <p:cNvPr id="15" name="Object 5"/>
            <p:cNvGraphicFramePr>
              <a:graphicFrameLocks noChangeAspect="1"/>
            </p:cNvGraphicFramePr>
            <p:nvPr/>
          </p:nvGraphicFramePr>
          <p:xfrm>
            <a:off x="387" y="2240"/>
            <a:ext cx="1385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181" name="公式" r:id="rId7" imgW="939165" imgH="215900" progId="Equation.3">
                    <p:embed/>
                  </p:oleObj>
                </mc:Choice>
                <mc:Fallback>
                  <p:oleObj name="公式" r:id="rId7" imgW="939165" imgH="21590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" y="2240"/>
                          <a:ext cx="1385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Rectangle 165"/>
            <p:cNvSpPr>
              <a:spLocks noChangeArrowheads="1"/>
            </p:cNvSpPr>
            <p:nvPr/>
          </p:nvSpPr>
          <p:spPr bwMode="auto">
            <a:xfrm>
              <a:off x="0" y="2213"/>
              <a:ext cx="659" cy="39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200" b="1" dirty="0">
                  <a:solidFill>
                    <a:srgbClr val="0000FF"/>
                  </a:solidFill>
                  <a:latin typeface="+mn-ea"/>
                  <a:ea typeface="+mn-ea"/>
                </a:rPr>
                <a:t>例</a:t>
              </a:r>
              <a:endParaRPr lang="zh-CN" altLang="en-US" sz="2200" b="1" dirty="0">
                <a:solidFill>
                  <a:srgbClr val="0000FF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7" name="组合 5"/>
          <p:cNvGrpSpPr/>
          <p:nvPr/>
        </p:nvGrpSpPr>
        <p:grpSpPr bwMode="auto">
          <a:xfrm>
            <a:off x="576688" y="1022310"/>
            <a:ext cx="5262563" cy="401638"/>
            <a:chOff x="2181227" y="931118"/>
            <a:chExt cx="5263369" cy="402680"/>
          </a:xfrm>
        </p:grpSpPr>
        <p:sp>
          <p:nvSpPr>
            <p:cNvPr id="18" name="Rectangle 110"/>
            <p:cNvSpPr>
              <a:spLocks noChangeArrowheads="1"/>
            </p:cNvSpPr>
            <p:nvPr/>
          </p:nvSpPr>
          <p:spPr bwMode="auto">
            <a:xfrm>
              <a:off x="2427328" y="931118"/>
              <a:ext cx="5017268" cy="402680"/>
            </a:xfrm>
            <a:prstGeom prst="rect">
              <a:avLst/>
            </a:prstGeom>
            <a:noFill/>
            <a:ln>
              <a:noFill/>
            </a:ln>
          </p:spPr>
          <p:txBody>
            <a:bodyPr lIns="63505" tIns="31753" rIns="63505" bIns="31753">
              <a:spAutoFit/>
            </a:bodyPr>
            <a:lstStyle/>
            <a:p>
              <a:pPr>
                <a:defRPr/>
              </a:pPr>
              <a:r>
                <a:rPr kumimoji="0" lang="zh-CN" altLang="en-US" sz="2200" b="1" dirty="0">
                  <a:solidFill>
                    <a:srgbClr val="0000FF"/>
                  </a:solidFill>
                  <a:latin typeface="+mn-ea"/>
                  <a:ea typeface="+mn-ea"/>
                </a:rPr>
                <a:t>棣莫弗</a:t>
              </a:r>
              <a:r>
                <a:rPr kumimoji="0" lang="en-US" altLang="zh-CN" sz="2200" b="1" dirty="0">
                  <a:solidFill>
                    <a:srgbClr val="0000FF"/>
                  </a:solidFill>
                  <a:latin typeface="+mn-ea"/>
                  <a:ea typeface="+mn-ea"/>
                </a:rPr>
                <a:t>-</a:t>
              </a:r>
              <a:r>
                <a:rPr kumimoji="0" lang="zh-CN" altLang="en-US" sz="2200" b="1" dirty="0">
                  <a:solidFill>
                    <a:srgbClr val="0000FF"/>
                  </a:solidFill>
                  <a:latin typeface="+mn-ea"/>
                  <a:ea typeface="+mn-ea"/>
                </a:rPr>
                <a:t>拉普拉斯中心极限定理的应用</a:t>
              </a:r>
              <a:endParaRPr kumimoji="0" lang="zh-CN" altLang="en-US" sz="2200" b="1" dirty="0">
                <a:solidFill>
                  <a:srgbClr val="0000FF"/>
                </a:solidFill>
                <a:latin typeface="+mn-ea"/>
                <a:ea typeface="+mn-ea"/>
              </a:endParaRPr>
            </a:p>
          </p:txBody>
        </p:sp>
        <p:pic>
          <p:nvPicPr>
            <p:cNvPr id="19" name="Picture 18" descr="E:\MB001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1227" y="1010222"/>
              <a:ext cx="252000" cy="2730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Line 99"/>
          <p:cNvSpPr>
            <a:spLocks noChangeShapeType="1"/>
          </p:cNvSpPr>
          <p:nvPr/>
        </p:nvSpPr>
        <p:spPr bwMode="auto">
          <a:xfrm flipV="1">
            <a:off x="2723971" y="4871313"/>
            <a:ext cx="0" cy="1047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3505" tIns="31753" rIns="63505" bIns="31753">
            <a:spAutoFit/>
          </a:bodyPr>
          <a:lstStyle/>
          <a:p>
            <a:endParaRPr lang="zh-CN" altLang="en-US"/>
          </a:p>
        </p:txBody>
      </p:sp>
      <p:sp>
        <p:nvSpPr>
          <p:cNvPr id="21" name="Line 104"/>
          <p:cNvSpPr>
            <a:spLocks noChangeShapeType="1"/>
          </p:cNvSpPr>
          <p:nvPr/>
        </p:nvSpPr>
        <p:spPr bwMode="auto">
          <a:xfrm flipV="1">
            <a:off x="2917646" y="4693513"/>
            <a:ext cx="0" cy="27781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3505" tIns="31753" rIns="63505" bIns="31753">
            <a:spAutoFit/>
          </a:bodyPr>
          <a:lstStyle/>
          <a:p>
            <a:endParaRPr lang="zh-CN" altLang="en-US"/>
          </a:p>
        </p:txBody>
      </p:sp>
      <p:grpSp>
        <p:nvGrpSpPr>
          <p:cNvPr id="22" name="Group 105"/>
          <p:cNvGrpSpPr/>
          <p:nvPr/>
        </p:nvGrpSpPr>
        <p:grpSpPr bwMode="auto">
          <a:xfrm>
            <a:off x="2584271" y="3514000"/>
            <a:ext cx="3638550" cy="1658938"/>
            <a:chOff x="1614" y="2538"/>
            <a:chExt cx="3300" cy="1505"/>
          </a:xfrm>
        </p:grpSpPr>
        <p:grpSp>
          <p:nvGrpSpPr>
            <p:cNvPr id="23" name="Group 106"/>
            <p:cNvGrpSpPr/>
            <p:nvPr/>
          </p:nvGrpSpPr>
          <p:grpSpPr bwMode="auto">
            <a:xfrm>
              <a:off x="1614" y="2538"/>
              <a:ext cx="3300" cy="1496"/>
              <a:chOff x="1614" y="2538"/>
              <a:chExt cx="3300" cy="1496"/>
            </a:xfrm>
          </p:grpSpPr>
          <p:sp>
            <p:nvSpPr>
              <p:cNvPr id="35" name="Line 107"/>
              <p:cNvSpPr>
                <a:spLocks noChangeShapeType="1"/>
              </p:cNvSpPr>
              <p:nvPr/>
            </p:nvSpPr>
            <p:spPr bwMode="auto">
              <a:xfrm>
                <a:off x="1718" y="3861"/>
                <a:ext cx="3000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6" name="Line 108"/>
              <p:cNvSpPr>
                <a:spLocks noChangeShapeType="1"/>
              </p:cNvSpPr>
              <p:nvPr/>
            </p:nvSpPr>
            <p:spPr bwMode="auto">
              <a:xfrm flipV="1">
                <a:off x="1718" y="2643"/>
                <a:ext cx="0" cy="1217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graphicFrame>
            <p:nvGraphicFramePr>
              <p:cNvPr id="37" name="Object 6"/>
              <p:cNvGraphicFramePr/>
              <p:nvPr/>
            </p:nvGraphicFramePr>
            <p:xfrm>
              <a:off x="1614" y="3852"/>
              <a:ext cx="170" cy="1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3182" name="公式" r:id="rId10" imgW="139700" imgH="165100" progId="Equation.3">
                      <p:embed/>
                    </p:oleObj>
                  </mc:Choice>
                  <mc:Fallback>
                    <p:oleObj name="公式" r:id="rId10" imgW="139700" imgH="165100" progId="Equation.3">
                      <p:embed/>
                      <p:pic>
                        <p:nvPicPr>
                          <p:cNvPr id="0" name="Object 6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14" y="3852"/>
                            <a:ext cx="170" cy="1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tx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2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1" name="Object 7"/>
              <p:cNvGraphicFramePr/>
              <p:nvPr/>
            </p:nvGraphicFramePr>
            <p:xfrm>
              <a:off x="4731" y="3759"/>
              <a:ext cx="183" cy="2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3183" name="Equation" r:id="rId12" imgW="114300" imgH="165100" progId="Equation.DSMT4">
                      <p:embed/>
                    </p:oleObj>
                  </mc:Choice>
                  <mc:Fallback>
                    <p:oleObj name="Equation" r:id="rId12" imgW="114300" imgH="165100" progId="Equation.DSMT4">
                      <p:embed/>
                      <p:pic>
                        <p:nvPicPr>
                          <p:cNvPr id="0" name="Object 7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31" y="3759"/>
                            <a:ext cx="183" cy="20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tx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2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2" name="Object 8"/>
              <p:cNvGraphicFramePr/>
              <p:nvPr/>
            </p:nvGraphicFramePr>
            <p:xfrm>
              <a:off x="1744" y="2538"/>
              <a:ext cx="866" cy="2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3184" name="Equation" r:id="rId14" imgW="698500" imgH="254000" progId="Equation.DSMT4">
                      <p:embed/>
                    </p:oleObj>
                  </mc:Choice>
                  <mc:Fallback>
                    <p:oleObj name="Equation" r:id="rId14" imgW="698500" imgH="254000" progId="Equation.DSMT4">
                      <p:embed/>
                      <p:pic>
                        <p:nvPicPr>
                          <p:cNvPr id="0" name="Object 8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44" y="2538"/>
                            <a:ext cx="866" cy="2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tx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2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4" name="Object 9"/>
            <p:cNvGraphicFramePr>
              <a:graphicFrameLocks noChangeAspect="1"/>
            </p:cNvGraphicFramePr>
            <p:nvPr/>
          </p:nvGraphicFramePr>
          <p:xfrm>
            <a:off x="1868" y="3835"/>
            <a:ext cx="120" cy="1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185" name="公式" r:id="rId16" imgW="101600" imgH="152400" progId="Equation.3">
                    <p:embed/>
                  </p:oleObj>
                </mc:Choice>
                <mc:Fallback>
                  <p:oleObj name="公式" r:id="rId16" imgW="101600" imgH="15240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68" y="3835"/>
                          <a:ext cx="120" cy="1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10"/>
            <p:cNvGraphicFramePr>
              <a:graphicFrameLocks noChangeAspect="1"/>
            </p:cNvGraphicFramePr>
            <p:nvPr/>
          </p:nvGraphicFramePr>
          <p:xfrm>
            <a:off x="2056" y="3835"/>
            <a:ext cx="140" cy="1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186" name="公式" r:id="rId18" imgW="114300" imgH="152400" progId="Equation.3">
                    <p:embed/>
                  </p:oleObj>
                </mc:Choice>
                <mc:Fallback>
                  <p:oleObj name="公式" r:id="rId18" imgW="114300" imgH="15240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56" y="3835"/>
                          <a:ext cx="140" cy="1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Object 11"/>
            <p:cNvGraphicFramePr>
              <a:graphicFrameLocks noChangeAspect="1"/>
            </p:cNvGraphicFramePr>
            <p:nvPr/>
          </p:nvGraphicFramePr>
          <p:xfrm>
            <a:off x="2273" y="3835"/>
            <a:ext cx="140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187" name="公式" r:id="rId20" imgW="114300" imgH="165100" progId="Equation.3">
                    <p:embed/>
                  </p:oleObj>
                </mc:Choice>
                <mc:Fallback>
                  <p:oleObj name="公式" r:id="rId20" imgW="114300" imgH="16510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73" y="3835"/>
                          <a:ext cx="140" cy="1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12"/>
            <p:cNvGraphicFramePr>
              <a:graphicFrameLocks noChangeAspect="1"/>
            </p:cNvGraphicFramePr>
            <p:nvPr/>
          </p:nvGraphicFramePr>
          <p:xfrm>
            <a:off x="2474" y="3846"/>
            <a:ext cx="140" cy="1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188" name="公式" r:id="rId22" imgW="114300" imgH="152400" progId="Equation.3">
                    <p:embed/>
                  </p:oleObj>
                </mc:Choice>
                <mc:Fallback>
                  <p:oleObj name="公式" r:id="rId22" imgW="114300" imgH="1524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74" y="3846"/>
                          <a:ext cx="140" cy="1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13"/>
            <p:cNvGraphicFramePr>
              <a:graphicFrameLocks noChangeAspect="1"/>
            </p:cNvGraphicFramePr>
            <p:nvPr/>
          </p:nvGraphicFramePr>
          <p:xfrm>
            <a:off x="2683" y="3843"/>
            <a:ext cx="140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189" name="公式" r:id="rId24" imgW="114300" imgH="165100" progId="Equation.3">
                    <p:embed/>
                  </p:oleObj>
                </mc:Choice>
                <mc:Fallback>
                  <p:oleObj name="公式" r:id="rId24" imgW="114300" imgH="16510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3" y="3843"/>
                          <a:ext cx="140" cy="1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14"/>
            <p:cNvGraphicFramePr>
              <a:graphicFrameLocks noChangeAspect="1"/>
            </p:cNvGraphicFramePr>
            <p:nvPr/>
          </p:nvGraphicFramePr>
          <p:xfrm>
            <a:off x="2881" y="3843"/>
            <a:ext cx="140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190" name="公式" r:id="rId26" imgW="114300" imgH="165100" progId="Equation.3">
                    <p:embed/>
                  </p:oleObj>
                </mc:Choice>
                <mc:Fallback>
                  <p:oleObj name="公式" r:id="rId26" imgW="114300" imgH="16510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1" y="3843"/>
                          <a:ext cx="140" cy="1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15"/>
            <p:cNvGraphicFramePr>
              <a:graphicFrameLocks noChangeAspect="1"/>
            </p:cNvGraphicFramePr>
            <p:nvPr/>
          </p:nvGraphicFramePr>
          <p:xfrm>
            <a:off x="3098" y="3844"/>
            <a:ext cx="140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191" name="公式" r:id="rId28" imgW="114300" imgH="165100" progId="Equation.3">
                    <p:embed/>
                  </p:oleObj>
                </mc:Choice>
                <mc:Fallback>
                  <p:oleObj name="公式" r:id="rId28" imgW="114300" imgH="16510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98" y="3844"/>
                          <a:ext cx="140" cy="1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Object 16"/>
            <p:cNvGraphicFramePr>
              <a:graphicFrameLocks noChangeAspect="1"/>
            </p:cNvGraphicFramePr>
            <p:nvPr/>
          </p:nvGraphicFramePr>
          <p:xfrm>
            <a:off x="3315" y="3845"/>
            <a:ext cx="140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192" name="公式" r:id="rId30" imgW="114300" imgH="165100" progId="Equation.3">
                    <p:embed/>
                  </p:oleObj>
                </mc:Choice>
                <mc:Fallback>
                  <p:oleObj name="公式" r:id="rId30" imgW="114300" imgH="16510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5" y="3845"/>
                          <a:ext cx="140" cy="1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17"/>
            <p:cNvGraphicFramePr>
              <a:graphicFrameLocks noChangeAspect="1"/>
            </p:cNvGraphicFramePr>
            <p:nvPr/>
          </p:nvGraphicFramePr>
          <p:xfrm>
            <a:off x="3522" y="3844"/>
            <a:ext cx="140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193" name="公式" r:id="rId32" imgW="114300" imgH="165100" progId="Equation.3">
                    <p:embed/>
                  </p:oleObj>
                </mc:Choice>
                <mc:Fallback>
                  <p:oleObj name="公式" r:id="rId32" imgW="114300" imgH="165100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22" y="3844"/>
                          <a:ext cx="140" cy="1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Object 18"/>
            <p:cNvGraphicFramePr>
              <a:graphicFrameLocks noChangeAspect="1"/>
            </p:cNvGraphicFramePr>
            <p:nvPr/>
          </p:nvGraphicFramePr>
          <p:xfrm>
            <a:off x="3711" y="3845"/>
            <a:ext cx="180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194" name="公式" r:id="rId34" imgW="152400" imgH="165100" progId="Equation.3">
                    <p:embed/>
                  </p:oleObj>
                </mc:Choice>
                <mc:Fallback>
                  <p:oleObj name="公式" r:id="rId34" imgW="152400" imgH="165100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11" y="3845"/>
                          <a:ext cx="180" cy="1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19"/>
            <p:cNvGraphicFramePr>
              <a:graphicFrameLocks noChangeAspect="1"/>
            </p:cNvGraphicFramePr>
            <p:nvPr/>
          </p:nvGraphicFramePr>
          <p:xfrm>
            <a:off x="3920" y="3848"/>
            <a:ext cx="180" cy="1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195" name="公式" r:id="rId36" imgW="152400" imgH="152400" progId="Equation.3">
                    <p:embed/>
                  </p:oleObj>
                </mc:Choice>
                <mc:Fallback>
                  <p:oleObj name="公式" r:id="rId36" imgW="152400" imgH="152400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0" y="3848"/>
                          <a:ext cx="180" cy="1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3" name="Line 126"/>
          <p:cNvSpPr>
            <a:spLocks noChangeShapeType="1"/>
          </p:cNvSpPr>
          <p:nvPr/>
        </p:nvSpPr>
        <p:spPr bwMode="auto">
          <a:xfrm flipV="1">
            <a:off x="3147834" y="4410938"/>
            <a:ext cx="0" cy="56038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3505" tIns="31753" rIns="63505" bIns="31753">
            <a:spAutoFit/>
          </a:bodyPr>
          <a:lstStyle/>
          <a:p>
            <a:endParaRPr lang="zh-CN" altLang="en-US"/>
          </a:p>
        </p:txBody>
      </p:sp>
      <p:sp>
        <p:nvSpPr>
          <p:cNvPr id="44" name="Line 130"/>
          <p:cNvSpPr>
            <a:spLocks noChangeShapeType="1"/>
          </p:cNvSpPr>
          <p:nvPr/>
        </p:nvSpPr>
        <p:spPr bwMode="auto">
          <a:xfrm flipV="1">
            <a:off x="3376434" y="4056925"/>
            <a:ext cx="0" cy="914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3505" tIns="31753" rIns="63505" bIns="31753">
            <a:spAutoFit/>
          </a:bodyPr>
          <a:lstStyle/>
          <a:p>
            <a:endParaRPr lang="zh-CN" altLang="en-US"/>
          </a:p>
        </p:txBody>
      </p:sp>
      <p:sp>
        <p:nvSpPr>
          <p:cNvPr id="45" name="Line 134"/>
          <p:cNvSpPr>
            <a:spLocks noChangeShapeType="1"/>
          </p:cNvSpPr>
          <p:nvPr/>
        </p:nvSpPr>
        <p:spPr bwMode="auto">
          <a:xfrm flipV="1">
            <a:off x="3606621" y="3950563"/>
            <a:ext cx="0" cy="102076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3505" tIns="31753" rIns="63505" bIns="31753">
            <a:spAutoFit/>
          </a:bodyPr>
          <a:lstStyle/>
          <a:p>
            <a:endParaRPr lang="zh-CN" altLang="en-US"/>
          </a:p>
        </p:txBody>
      </p:sp>
      <p:sp>
        <p:nvSpPr>
          <p:cNvPr id="46" name="Line 138"/>
          <p:cNvSpPr>
            <a:spLocks noChangeShapeType="1"/>
          </p:cNvSpPr>
          <p:nvPr/>
        </p:nvSpPr>
        <p:spPr bwMode="auto">
          <a:xfrm flipV="1">
            <a:off x="3835221" y="4174400"/>
            <a:ext cx="0" cy="79851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3505" tIns="31753" rIns="63505" bIns="31753">
            <a:spAutoFit/>
          </a:bodyPr>
          <a:lstStyle/>
          <a:p>
            <a:endParaRPr lang="zh-CN" altLang="en-US"/>
          </a:p>
        </p:txBody>
      </p:sp>
      <p:sp>
        <p:nvSpPr>
          <p:cNvPr id="47" name="Line 142"/>
          <p:cNvSpPr>
            <a:spLocks noChangeShapeType="1"/>
          </p:cNvSpPr>
          <p:nvPr/>
        </p:nvSpPr>
        <p:spPr bwMode="auto">
          <a:xfrm flipV="1">
            <a:off x="4065409" y="4417288"/>
            <a:ext cx="0" cy="5524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3505" tIns="31753" rIns="63505" bIns="31753">
            <a:spAutoFit/>
          </a:bodyPr>
          <a:lstStyle/>
          <a:p>
            <a:endParaRPr lang="zh-CN" altLang="en-US"/>
          </a:p>
        </p:txBody>
      </p:sp>
      <p:sp>
        <p:nvSpPr>
          <p:cNvPr id="48" name="Line 146"/>
          <p:cNvSpPr>
            <a:spLocks noChangeShapeType="1"/>
          </p:cNvSpPr>
          <p:nvPr/>
        </p:nvSpPr>
        <p:spPr bwMode="auto">
          <a:xfrm flipV="1">
            <a:off x="4295596" y="4688750"/>
            <a:ext cx="0" cy="28098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3505" tIns="31753" rIns="63505" bIns="31753">
            <a:spAutoFit/>
          </a:bodyPr>
          <a:lstStyle/>
          <a:p>
            <a:endParaRPr lang="zh-CN" altLang="en-US"/>
          </a:p>
        </p:txBody>
      </p:sp>
      <p:sp>
        <p:nvSpPr>
          <p:cNvPr id="49" name="Line 150"/>
          <p:cNvSpPr>
            <a:spLocks noChangeShapeType="1"/>
          </p:cNvSpPr>
          <p:nvPr/>
        </p:nvSpPr>
        <p:spPr bwMode="auto">
          <a:xfrm flipV="1">
            <a:off x="4525784" y="4814163"/>
            <a:ext cx="0" cy="15716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3505" tIns="31753" rIns="63505" bIns="31753">
            <a:spAutoFit/>
          </a:bodyPr>
          <a:lstStyle/>
          <a:p>
            <a:endParaRPr lang="zh-CN" altLang="en-US"/>
          </a:p>
        </p:txBody>
      </p:sp>
      <p:sp>
        <p:nvSpPr>
          <p:cNvPr id="50" name="Line 151"/>
          <p:cNvSpPr>
            <a:spLocks noChangeShapeType="1"/>
          </p:cNvSpPr>
          <p:nvPr/>
        </p:nvSpPr>
        <p:spPr bwMode="auto">
          <a:xfrm flipV="1">
            <a:off x="4752796" y="4871313"/>
            <a:ext cx="0" cy="10001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3505" tIns="31753" rIns="63505" bIns="31753">
            <a:spAutoFit/>
          </a:bodyPr>
          <a:lstStyle/>
          <a:p>
            <a:endParaRPr lang="zh-CN" altLang="en-US"/>
          </a:p>
        </p:txBody>
      </p:sp>
      <p:sp>
        <p:nvSpPr>
          <p:cNvPr id="51" name="Line 152"/>
          <p:cNvSpPr>
            <a:spLocks noChangeShapeType="1"/>
          </p:cNvSpPr>
          <p:nvPr/>
        </p:nvSpPr>
        <p:spPr bwMode="auto">
          <a:xfrm flipV="1">
            <a:off x="4976634" y="4901475"/>
            <a:ext cx="0" cy="6826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3505" tIns="31753" rIns="63505" bIns="31753">
            <a:spAutoFit/>
          </a:bodyPr>
          <a:lstStyle/>
          <a:p>
            <a:endParaRPr lang="zh-CN" altLang="en-US"/>
          </a:p>
        </p:txBody>
      </p:sp>
      <p:sp>
        <p:nvSpPr>
          <p:cNvPr id="52" name="Line 153"/>
          <p:cNvSpPr>
            <a:spLocks noChangeShapeType="1"/>
          </p:cNvSpPr>
          <p:nvPr/>
        </p:nvSpPr>
        <p:spPr bwMode="auto">
          <a:xfrm flipV="1">
            <a:off x="5200471" y="4912588"/>
            <a:ext cx="0" cy="5873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3505" tIns="31753" rIns="63505" bIns="31753">
            <a:spAutoFit/>
          </a:bodyPr>
          <a:lstStyle/>
          <a:p>
            <a:endParaRPr lang="zh-CN" altLang="en-US"/>
          </a:p>
        </p:txBody>
      </p:sp>
      <p:sp>
        <p:nvSpPr>
          <p:cNvPr id="53" name="Line 154"/>
          <p:cNvSpPr>
            <a:spLocks noChangeShapeType="1"/>
          </p:cNvSpPr>
          <p:nvPr/>
        </p:nvSpPr>
        <p:spPr bwMode="auto">
          <a:xfrm flipV="1">
            <a:off x="5425896" y="4918938"/>
            <a:ext cx="0" cy="5238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3505" tIns="31753" rIns="63505" bIns="31753">
            <a:spAutoFit/>
          </a:bodyPr>
          <a:lstStyle/>
          <a:p>
            <a:endParaRPr lang="zh-CN" altLang="en-US"/>
          </a:p>
        </p:txBody>
      </p:sp>
      <p:sp>
        <p:nvSpPr>
          <p:cNvPr id="54" name="Line 155"/>
          <p:cNvSpPr>
            <a:spLocks noChangeShapeType="1"/>
          </p:cNvSpPr>
          <p:nvPr/>
        </p:nvSpPr>
        <p:spPr bwMode="auto">
          <a:xfrm flipH="1" flipV="1">
            <a:off x="5641796" y="4934813"/>
            <a:ext cx="1588" cy="349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3505" tIns="31753" rIns="63505" bIns="31753">
            <a:spAutoFit/>
          </a:bodyPr>
          <a:lstStyle/>
          <a:p>
            <a:endParaRPr lang="zh-CN" altLang="en-US"/>
          </a:p>
        </p:txBody>
      </p:sp>
      <p:sp>
        <p:nvSpPr>
          <p:cNvPr id="55" name="Line 156"/>
          <p:cNvSpPr>
            <a:spLocks noChangeShapeType="1"/>
          </p:cNvSpPr>
          <p:nvPr/>
        </p:nvSpPr>
        <p:spPr bwMode="auto">
          <a:xfrm flipV="1">
            <a:off x="5846584" y="4937988"/>
            <a:ext cx="0" cy="317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3505" tIns="31753" rIns="63505" bIns="31753">
            <a:spAutoFit/>
          </a:bodyPr>
          <a:lstStyle/>
          <a:p>
            <a:endParaRPr lang="zh-CN" altLang="en-US"/>
          </a:p>
        </p:txBody>
      </p:sp>
      <p:grpSp>
        <p:nvGrpSpPr>
          <p:cNvPr id="56" name="Group 157"/>
          <p:cNvGrpSpPr/>
          <p:nvPr/>
        </p:nvGrpSpPr>
        <p:grpSpPr bwMode="auto">
          <a:xfrm>
            <a:off x="4481334" y="4256950"/>
            <a:ext cx="2536825" cy="388938"/>
            <a:chOff x="3333" y="3180"/>
            <a:chExt cx="2300" cy="353"/>
          </a:xfrm>
        </p:grpSpPr>
        <p:sp>
          <p:nvSpPr>
            <p:cNvPr id="57" name="AutoShape 158"/>
            <p:cNvSpPr>
              <a:spLocks noChangeArrowheads="1"/>
            </p:cNvSpPr>
            <p:nvPr/>
          </p:nvSpPr>
          <p:spPr bwMode="auto">
            <a:xfrm>
              <a:off x="3333" y="3180"/>
              <a:ext cx="2270" cy="336"/>
            </a:xfrm>
            <a:prstGeom prst="wedgeRectCallout">
              <a:avLst>
                <a:gd name="adj1" fmla="val -21500"/>
                <a:gd name="adj2" fmla="val 122319"/>
              </a:avLst>
            </a:prstGeom>
            <a:noFill/>
            <a:ln w="25400" algn="ctr">
              <a:solidFill>
                <a:srgbClr val="FF66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50000"/>
                </a:spcBef>
              </a:pPr>
              <a:endParaRPr lang="zh-CN" altLang="en-US" b="1">
                <a:latin typeface="楷体_GB2312"/>
                <a:ea typeface="楷体_GB2312"/>
                <a:cs typeface="楷体_GB2312"/>
              </a:endParaRPr>
            </a:p>
          </p:txBody>
        </p:sp>
        <p:graphicFrame>
          <p:nvGraphicFramePr>
            <p:cNvPr id="58" name="Object 22"/>
            <p:cNvGraphicFramePr>
              <a:graphicFrameLocks noChangeAspect="1"/>
            </p:cNvGraphicFramePr>
            <p:nvPr/>
          </p:nvGraphicFramePr>
          <p:xfrm>
            <a:off x="3367" y="3196"/>
            <a:ext cx="2266" cy="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196" name="公式" r:id="rId38" imgW="1917700" imgH="292100" progId="Equation.3">
                    <p:embed/>
                  </p:oleObj>
                </mc:Choice>
                <mc:Fallback>
                  <p:oleObj name="公式" r:id="rId38" imgW="1917700" imgH="292100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7" y="3196"/>
                          <a:ext cx="2266" cy="3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9" name="组合 100"/>
          <p:cNvGrpSpPr/>
          <p:nvPr/>
        </p:nvGrpSpPr>
        <p:grpSpPr bwMode="auto">
          <a:xfrm>
            <a:off x="3506609" y="1923325"/>
            <a:ext cx="2349500" cy="739775"/>
            <a:chOff x="3525838" y="1430586"/>
            <a:chExt cx="2349500" cy="740479"/>
          </a:xfrm>
        </p:grpSpPr>
        <p:sp>
          <p:nvSpPr>
            <p:cNvPr id="60" name="Rectangle 110"/>
            <p:cNvSpPr>
              <a:spLocks noChangeArrowheads="1"/>
            </p:cNvSpPr>
            <p:nvPr/>
          </p:nvSpPr>
          <p:spPr bwMode="auto">
            <a:xfrm>
              <a:off x="4494213" y="1430586"/>
              <a:ext cx="1008062" cy="3686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800" dirty="0">
                  <a:latin typeface="+mn-ea"/>
                  <a:ea typeface="+mn-ea"/>
                </a:rPr>
                <a:t>近似</a:t>
              </a:r>
              <a:endParaRPr lang="zh-CN" altLang="en-US" sz="1800" dirty="0">
                <a:latin typeface="+mn-ea"/>
                <a:ea typeface="+mn-ea"/>
              </a:endParaRPr>
            </a:p>
          </p:txBody>
        </p:sp>
        <p:graphicFrame>
          <p:nvGraphicFramePr>
            <p:cNvPr id="61" name="Object 23"/>
            <p:cNvGraphicFramePr>
              <a:graphicFrameLocks noChangeAspect="1"/>
            </p:cNvGraphicFramePr>
            <p:nvPr/>
          </p:nvGraphicFramePr>
          <p:xfrm>
            <a:off x="3525838" y="1502728"/>
            <a:ext cx="2349500" cy="668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197" name="公式" r:id="rId40" imgW="1447165" imgH="406400" progId="Equation.3">
                    <p:embed/>
                  </p:oleObj>
                </mc:Choice>
                <mc:Fallback>
                  <p:oleObj name="公式" r:id="rId40" imgW="1447165" imgH="406400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25838" y="1502728"/>
                          <a:ext cx="2349500" cy="6683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000"/>
                            </p:stCondLst>
                            <p:childTnLst>
                              <p:par>
                                <p:cTn id="92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500"/>
                            </p:stCondLst>
                            <p:childTnLst>
                              <p:par>
                                <p:cTn id="9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4.2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中心极限定理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82"/>
          <p:cNvGrpSpPr/>
          <p:nvPr/>
        </p:nvGrpSpPr>
        <p:grpSpPr bwMode="auto">
          <a:xfrm>
            <a:off x="1468801" y="1616801"/>
            <a:ext cx="5146675" cy="442913"/>
            <a:chOff x="459" y="846"/>
            <a:chExt cx="4668" cy="401"/>
          </a:xfrm>
        </p:grpSpPr>
        <p:sp>
          <p:nvSpPr>
            <p:cNvPr id="6" name="Rectangle 110"/>
            <p:cNvSpPr>
              <a:spLocks noChangeArrowheads="1"/>
            </p:cNvSpPr>
            <p:nvPr/>
          </p:nvSpPr>
          <p:spPr bwMode="auto">
            <a:xfrm>
              <a:off x="459" y="856"/>
              <a:ext cx="1781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200" dirty="0">
                  <a:latin typeface="+mn-ea"/>
                  <a:ea typeface="+mn-ea"/>
                </a:rPr>
                <a:t>若随机变量列</a:t>
              </a:r>
              <a:endParaRPr lang="zh-CN" altLang="en-US" sz="2200" dirty="0">
                <a:latin typeface="+mn-ea"/>
                <a:ea typeface="+mn-ea"/>
              </a:endParaRPr>
            </a:p>
          </p:txBody>
        </p:sp>
        <p:graphicFrame>
          <p:nvGraphicFramePr>
            <p:cNvPr id="7" name="Object 2"/>
            <p:cNvGraphicFramePr>
              <a:graphicFrameLocks noChangeAspect="1"/>
            </p:cNvGraphicFramePr>
            <p:nvPr/>
          </p:nvGraphicFramePr>
          <p:xfrm>
            <a:off x="2040" y="873"/>
            <a:ext cx="2141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202" name="公式" r:id="rId1" imgW="1447165" imgH="215900" progId="Equation.3">
                    <p:embed/>
                  </p:oleObj>
                </mc:Choice>
                <mc:Fallback>
                  <p:oleObj name="公式" r:id="rId1" imgW="1447165" imgH="215900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40" y="873"/>
                          <a:ext cx="2141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Rectangle 110"/>
            <p:cNvSpPr>
              <a:spLocks noChangeArrowheads="1"/>
            </p:cNvSpPr>
            <p:nvPr/>
          </p:nvSpPr>
          <p:spPr bwMode="auto">
            <a:xfrm>
              <a:off x="4062" y="846"/>
              <a:ext cx="1065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sz="2200" dirty="0">
                  <a:latin typeface="黑体" panose="02010609060101010101" pitchFamily="49" charset="-122"/>
                  <a:ea typeface="黑体" panose="02010609060101010101" pitchFamily="49" charset="-122"/>
                </a:rPr>
                <a:t>,</a:t>
              </a:r>
              <a:r>
                <a:rPr lang="zh-CN" altLang="en-US" sz="2200" dirty="0">
                  <a:latin typeface="+mn-ea"/>
                  <a:ea typeface="+mn-ea"/>
                </a:rPr>
                <a:t>则有</a:t>
              </a:r>
              <a:endParaRPr lang="zh-CN" altLang="en-US" sz="2200" dirty="0">
                <a:latin typeface="+mn-ea"/>
                <a:ea typeface="+mn-ea"/>
              </a:endParaRPr>
            </a:p>
          </p:txBody>
        </p:sp>
      </p:grpSp>
      <p:grpSp>
        <p:nvGrpSpPr>
          <p:cNvPr id="9" name="Group 95"/>
          <p:cNvGrpSpPr/>
          <p:nvPr/>
        </p:nvGrpSpPr>
        <p:grpSpPr bwMode="auto">
          <a:xfrm>
            <a:off x="914763" y="2689951"/>
            <a:ext cx="4005263" cy="431800"/>
            <a:chOff x="0" y="1609"/>
            <a:chExt cx="3369" cy="391"/>
          </a:xfrm>
        </p:grpSpPr>
        <p:sp>
          <p:nvSpPr>
            <p:cNvPr id="10" name="Rectangle 110"/>
            <p:cNvSpPr>
              <a:spLocks noChangeArrowheads="1"/>
            </p:cNvSpPr>
            <p:nvPr/>
          </p:nvSpPr>
          <p:spPr bwMode="auto">
            <a:xfrm>
              <a:off x="0" y="1609"/>
              <a:ext cx="3369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200" dirty="0">
                  <a:latin typeface="+mn-ea"/>
                  <a:ea typeface="+mn-ea"/>
                </a:rPr>
                <a:t>故当   充分大时</a:t>
              </a:r>
              <a:r>
                <a:rPr lang="en-US" altLang="zh-CN" sz="2200" dirty="0">
                  <a:latin typeface="黑体" panose="02010609060101010101" pitchFamily="49" charset="-122"/>
                  <a:ea typeface="黑体" panose="02010609060101010101" pitchFamily="49" charset="-122"/>
                </a:rPr>
                <a:t>,</a:t>
              </a:r>
              <a:r>
                <a:rPr lang="zh-CN" altLang="en-US" sz="2200" dirty="0">
                  <a:latin typeface="+mn-ea"/>
                  <a:ea typeface="+mn-ea"/>
                </a:rPr>
                <a:t>可近似认为</a:t>
              </a:r>
              <a:endParaRPr lang="zh-CN" altLang="en-US" sz="2200" dirty="0">
                <a:latin typeface="+mn-ea"/>
                <a:ea typeface="+mn-ea"/>
              </a:endParaRPr>
            </a:p>
          </p:txBody>
        </p:sp>
        <p:graphicFrame>
          <p:nvGraphicFramePr>
            <p:cNvPr id="11" name="Object 3"/>
            <p:cNvGraphicFramePr>
              <a:graphicFrameLocks noChangeAspect="1"/>
            </p:cNvGraphicFramePr>
            <p:nvPr/>
          </p:nvGraphicFramePr>
          <p:xfrm>
            <a:off x="565" y="1717"/>
            <a:ext cx="188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203" name="公式" r:id="rId3" imgW="127000" imgH="139700" progId="Equation.3">
                    <p:embed/>
                  </p:oleObj>
                </mc:Choice>
                <mc:Fallback>
                  <p:oleObj name="公式" r:id="rId3" imgW="127000" imgH="13970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5" y="1717"/>
                          <a:ext cx="188" cy="2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2" name="Object 4"/>
          <p:cNvGraphicFramePr>
            <a:graphicFrameLocks noChangeAspect="1"/>
          </p:cNvGraphicFramePr>
          <p:nvPr/>
        </p:nvGraphicFramePr>
        <p:xfrm>
          <a:off x="4492988" y="2732814"/>
          <a:ext cx="20923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04" name="公式" r:id="rId5" imgW="1282700" imgH="215900" progId="Equation.3">
                  <p:embed/>
                </p:oleObj>
              </mc:Choice>
              <mc:Fallback>
                <p:oleObj name="公式" r:id="rId5" imgW="1282700" imgH="215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2988" y="2732814"/>
                        <a:ext cx="20923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167"/>
          <p:cNvGrpSpPr/>
          <p:nvPr/>
        </p:nvGrpSpPr>
        <p:grpSpPr bwMode="auto">
          <a:xfrm>
            <a:off x="1503726" y="3107464"/>
            <a:ext cx="3271837" cy="431800"/>
            <a:chOff x="0" y="2213"/>
            <a:chExt cx="2967" cy="391"/>
          </a:xfrm>
        </p:grpSpPr>
        <p:sp>
          <p:nvSpPr>
            <p:cNvPr id="14" name="Rectangle 97"/>
            <p:cNvSpPr>
              <a:spLocks noChangeArrowheads="1"/>
            </p:cNvSpPr>
            <p:nvPr/>
          </p:nvSpPr>
          <p:spPr bwMode="auto">
            <a:xfrm>
              <a:off x="1694" y="2213"/>
              <a:ext cx="1273" cy="39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200" dirty="0">
                  <a:latin typeface="+mn-ea"/>
                  <a:ea typeface="+mn-ea"/>
                </a:rPr>
                <a:t>的图形为</a:t>
              </a:r>
              <a:endParaRPr lang="zh-CN" altLang="en-US" sz="2200" dirty="0">
                <a:latin typeface="+mn-ea"/>
                <a:ea typeface="+mn-ea"/>
              </a:endParaRPr>
            </a:p>
          </p:txBody>
        </p:sp>
        <p:graphicFrame>
          <p:nvGraphicFramePr>
            <p:cNvPr id="15" name="Object 5"/>
            <p:cNvGraphicFramePr>
              <a:graphicFrameLocks noChangeAspect="1"/>
            </p:cNvGraphicFramePr>
            <p:nvPr/>
          </p:nvGraphicFramePr>
          <p:xfrm>
            <a:off x="387" y="2240"/>
            <a:ext cx="1385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205" name="公式" r:id="rId7" imgW="939165" imgH="215900" progId="Equation.3">
                    <p:embed/>
                  </p:oleObj>
                </mc:Choice>
                <mc:Fallback>
                  <p:oleObj name="公式" r:id="rId7" imgW="939165" imgH="21590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" y="2240"/>
                          <a:ext cx="1385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Rectangle 165"/>
            <p:cNvSpPr>
              <a:spLocks noChangeArrowheads="1"/>
            </p:cNvSpPr>
            <p:nvPr/>
          </p:nvSpPr>
          <p:spPr bwMode="auto">
            <a:xfrm>
              <a:off x="0" y="2213"/>
              <a:ext cx="659" cy="39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200" b="1" dirty="0">
                  <a:solidFill>
                    <a:srgbClr val="0000FF"/>
                  </a:solidFill>
                  <a:latin typeface="+mn-ea"/>
                  <a:ea typeface="+mn-ea"/>
                </a:rPr>
                <a:t>例</a:t>
              </a:r>
              <a:endParaRPr lang="zh-CN" altLang="en-US" sz="2200" b="1" dirty="0">
                <a:solidFill>
                  <a:srgbClr val="0000FF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7" name="组合 5"/>
          <p:cNvGrpSpPr/>
          <p:nvPr/>
        </p:nvGrpSpPr>
        <p:grpSpPr bwMode="auto">
          <a:xfrm>
            <a:off x="711888" y="966224"/>
            <a:ext cx="5262563" cy="401638"/>
            <a:chOff x="2181227" y="931118"/>
            <a:chExt cx="5263369" cy="402680"/>
          </a:xfrm>
        </p:grpSpPr>
        <p:sp>
          <p:nvSpPr>
            <p:cNvPr id="18" name="Rectangle 110"/>
            <p:cNvSpPr>
              <a:spLocks noChangeArrowheads="1"/>
            </p:cNvSpPr>
            <p:nvPr/>
          </p:nvSpPr>
          <p:spPr bwMode="auto">
            <a:xfrm>
              <a:off x="2427328" y="931118"/>
              <a:ext cx="5017268" cy="402680"/>
            </a:xfrm>
            <a:prstGeom prst="rect">
              <a:avLst/>
            </a:prstGeom>
            <a:noFill/>
            <a:ln>
              <a:noFill/>
            </a:ln>
          </p:spPr>
          <p:txBody>
            <a:bodyPr lIns="63505" tIns="31753" rIns="63505" bIns="31753">
              <a:spAutoFit/>
            </a:bodyPr>
            <a:lstStyle/>
            <a:p>
              <a:pPr>
                <a:defRPr/>
              </a:pPr>
              <a:r>
                <a:rPr kumimoji="0" lang="zh-CN" altLang="en-US" sz="2200" b="1" dirty="0">
                  <a:solidFill>
                    <a:srgbClr val="0000FF"/>
                  </a:solidFill>
                  <a:latin typeface="+mn-ea"/>
                  <a:ea typeface="+mn-ea"/>
                </a:rPr>
                <a:t>棣莫弗</a:t>
              </a:r>
              <a:r>
                <a:rPr kumimoji="0" lang="en-US" altLang="zh-CN" sz="2200" b="1" dirty="0">
                  <a:solidFill>
                    <a:srgbClr val="0000FF"/>
                  </a:solidFill>
                  <a:latin typeface="+mn-ea"/>
                  <a:ea typeface="+mn-ea"/>
                </a:rPr>
                <a:t>-</a:t>
              </a:r>
              <a:r>
                <a:rPr kumimoji="0" lang="zh-CN" altLang="en-US" sz="2200" b="1" dirty="0">
                  <a:solidFill>
                    <a:srgbClr val="0000FF"/>
                  </a:solidFill>
                  <a:latin typeface="+mn-ea"/>
                  <a:ea typeface="+mn-ea"/>
                </a:rPr>
                <a:t>拉普拉斯中心极限定理的应用</a:t>
              </a:r>
              <a:endParaRPr kumimoji="0" lang="zh-CN" altLang="en-US" sz="2200" b="1" dirty="0">
                <a:solidFill>
                  <a:srgbClr val="0000FF"/>
                </a:solidFill>
                <a:latin typeface="+mn-ea"/>
                <a:ea typeface="+mn-ea"/>
              </a:endParaRPr>
            </a:p>
          </p:txBody>
        </p:sp>
        <p:pic>
          <p:nvPicPr>
            <p:cNvPr id="19" name="Picture 18" descr="E:\MB001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1227" y="1010222"/>
              <a:ext cx="252000" cy="2730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Line 99"/>
          <p:cNvSpPr>
            <a:spLocks noChangeShapeType="1"/>
          </p:cNvSpPr>
          <p:nvPr/>
        </p:nvSpPr>
        <p:spPr bwMode="auto">
          <a:xfrm flipV="1">
            <a:off x="2756263" y="4923564"/>
            <a:ext cx="0" cy="1047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3505" tIns="31753" rIns="63505" bIns="31753">
            <a:spAutoFit/>
          </a:bodyPr>
          <a:lstStyle/>
          <a:p>
            <a:endParaRPr lang="zh-CN" altLang="en-US"/>
          </a:p>
        </p:txBody>
      </p:sp>
      <p:sp>
        <p:nvSpPr>
          <p:cNvPr id="21" name="Line 104"/>
          <p:cNvSpPr>
            <a:spLocks noChangeShapeType="1"/>
          </p:cNvSpPr>
          <p:nvPr/>
        </p:nvSpPr>
        <p:spPr bwMode="auto">
          <a:xfrm flipV="1">
            <a:off x="2949938" y="4745764"/>
            <a:ext cx="0" cy="27781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3505" tIns="31753" rIns="63505" bIns="31753">
            <a:spAutoFit/>
          </a:bodyPr>
          <a:lstStyle/>
          <a:p>
            <a:endParaRPr lang="zh-CN" altLang="en-US"/>
          </a:p>
        </p:txBody>
      </p:sp>
      <p:grpSp>
        <p:nvGrpSpPr>
          <p:cNvPr id="22" name="Group 105"/>
          <p:cNvGrpSpPr/>
          <p:nvPr/>
        </p:nvGrpSpPr>
        <p:grpSpPr bwMode="auto">
          <a:xfrm>
            <a:off x="2616563" y="3566251"/>
            <a:ext cx="3638550" cy="1658938"/>
            <a:chOff x="1614" y="2538"/>
            <a:chExt cx="3300" cy="1505"/>
          </a:xfrm>
        </p:grpSpPr>
        <p:grpSp>
          <p:nvGrpSpPr>
            <p:cNvPr id="23" name="Group 106"/>
            <p:cNvGrpSpPr/>
            <p:nvPr/>
          </p:nvGrpSpPr>
          <p:grpSpPr bwMode="auto">
            <a:xfrm>
              <a:off x="1614" y="2538"/>
              <a:ext cx="3300" cy="1496"/>
              <a:chOff x="1614" y="2538"/>
              <a:chExt cx="3300" cy="1496"/>
            </a:xfrm>
          </p:grpSpPr>
          <p:sp>
            <p:nvSpPr>
              <p:cNvPr id="35" name="Line 107"/>
              <p:cNvSpPr>
                <a:spLocks noChangeShapeType="1"/>
              </p:cNvSpPr>
              <p:nvPr/>
            </p:nvSpPr>
            <p:spPr bwMode="auto">
              <a:xfrm>
                <a:off x="1718" y="3861"/>
                <a:ext cx="3000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36" name="Line 108"/>
              <p:cNvSpPr>
                <a:spLocks noChangeShapeType="1"/>
              </p:cNvSpPr>
              <p:nvPr/>
            </p:nvSpPr>
            <p:spPr bwMode="auto">
              <a:xfrm flipV="1">
                <a:off x="1718" y="2643"/>
                <a:ext cx="0" cy="1217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graphicFrame>
            <p:nvGraphicFramePr>
              <p:cNvPr id="37" name="Object 6"/>
              <p:cNvGraphicFramePr/>
              <p:nvPr/>
            </p:nvGraphicFramePr>
            <p:xfrm>
              <a:off x="1614" y="3852"/>
              <a:ext cx="170" cy="1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4206" name="公式" r:id="rId10" imgW="139700" imgH="165100" progId="Equation.3">
                      <p:embed/>
                    </p:oleObj>
                  </mc:Choice>
                  <mc:Fallback>
                    <p:oleObj name="公式" r:id="rId10" imgW="139700" imgH="165100" progId="Equation.3">
                      <p:embed/>
                      <p:pic>
                        <p:nvPicPr>
                          <p:cNvPr id="0" name="Object 6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14" y="3852"/>
                            <a:ext cx="170" cy="1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tx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2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1" name="Object 7"/>
              <p:cNvGraphicFramePr/>
              <p:nvPr/>
            </p:nvGraphicFramePr>
            <p:xfrm>
              <a:off x="4731" y="3759"/>
              <a:ext cx="183" cy="2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4207" name="Equation" r:id="rId12" imgW="114300" imgH="165100" progId="Equation.DSMT4">
                      <p:embed/>
                    </p:oleObj>
                  </mc:Choice>
                  <mc:Fallback>
                    <p:oleObj name="Equation" r:id="rId12" imgW="114300" imgH="165100" progId="Equation.DSMT4">
                      <p:embed/>
                      <p:pic>
                        <p:nvPicPr>
                          <p:cNvPr id="0" name="Object 7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31" y="3759"/>
                            <a:ext cx="183" cy="20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tx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2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2" name="Object 8"/>
              <p:cNvGraphicFramePr/>
              <p:nvPr/>
            </p:nvGraphicFramePr>
            <p:xfrm>
              <a:off x="1744" y="2538"/>
              <a:ext cx="866" cy="2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4208" name="Equation" r:id="rId14" imgW="698500" imgH="254000" progId="Equation.DSMT4">
                      <p:embed/>
                    </p:oleObj>
                  </mc:Choice>
                  <mc:Fallback>
                    <p:oleObj name="Equation" r:id="rId14" imgW="698500" imgH="254000" progId="Equation.DSMT4">
                      <p:embed/>
                      <p:pic>
                        <p:nvPicPr>
                          <p:cNvPr id="0" name="Object 8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44" y="2538"/>
                            <a:ext cx="866" cy="2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tx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2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4" name="Object 9"/>
            <p:cNvGraphicFramePr>
              <a:graphicFrameLocks noChangeAspect="1"/>
            </p:cNvGraphicFramePr>
            <p:nvPr/>
          </p:nvGraphicFramePr>
          <p:xfrm>
            <a:off x="1868" y="3835"/>
            <a:ext cx="120" cy="1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209" name="公式" r:id="rId16" imgW="101600" imgH="152400" progId="Equation.3">
                    <p:embed/>
                  </p:oleObj>
                </mc:Choice>
                <mc:Fallback>
                  <p:oleObj name="公式" r:id="rId16" imgW="101600" imgH="15240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68" y="3835"/>
                          <a:ext cx="120" cy="1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10"/>
            <p:cNvGraphicFramePr>
              <a:graphicFrameLocks noChangeAspect="1"/>
            </p:cNvGraphicFramePr>
            <p:nvPr/>
          </p:nvGraphicFramePr>
          <p:xfrm>
            <a:off x="2056" y="3835"/>
            <a:ext cx="140" cy="1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210" name="公式" r:id="rId18" imgW="114300" imgH="152400" progId="Equation.3">
                    <p:embed/>
                  </p:oleObj>
                </mc:Choice>
                <mc:Fallback>
                  <p:oleObj name="公式" r:id="rId18" imgW="114300" imgH="15240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56" y="3835"/>
                          <a:ext cx="140" cy="1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Object 11"/>
            <p:cNvGraphicFramePr>
              <a:graphicFrameLocks noChangeAspect="1"/>
            </p:cNvGraphicFramePr>
            <p:nvPr/>
          </p:nvGraphicFramePr>
          <p:xfrm>
            <a:off x="2273" y="3835"/>
            <a:ext cx="140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211" name="公式" r:id="rId20" imgW="114300" imgH="165100" progId="Equation.3">
                    <p:embed/>
                  </p:oleObj>
                </mc:Choice>
                <mc:Fallback>
                  <p:oleObj name="公式" r:id="rId20" imgW="114300" imgH="16510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73" y="3835"/>
                          <a:ext cx="140" cy="1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12"/>
            <p:cNvGraphicFramePr>
              <a:graphicFrameLocks noChangeAspect="1"/>
            </p:cNvGraphicFramePr>
            <p:nvPr/>
          </p:nvGraphicFramePr>
          <p:xfrm>
            <a:off x="2474" y="3846"/>
            <a:ext cx="140" cy="1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212" name="公式" r:id="rId22" imgW="114300" imgH="152400" progId="Equation.3">
                    <p:embed/>
                  </p:oleObj>
                </mc:Choice>
                <mc:Fallback>
                  <p:oleObj name="公式" r:id="rId22" imgW="114300" imgH="1524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74" y="3846"/>
                          <a:ext cx="140" cy="1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13"/>
            <p:cNvGraphicFramePr>
              <a:graphicFrameLocks noChangeAspect="1"/>
            </p:cNvGraphicFramePr>
            <p:nvPr/>
          </p:nvGraphicFramePr>
          <p:xfrm>
            <a:off x="2683" y="3843"/>
            <a:ext cx="140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213" name="公式" r:id="rId24" imgW="114300" imgH="165100" progId="Equation.3">
                    <p:embed/>
                  </p:oleObj>
                </mc:Choice>
                <mc:Fallback>
                  <p:oleObj name="公式" r:id="rId24" imgW="114300" imgH="16510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3" y="3843"/>
                          <a:ext cx="140" cy="1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14"/>
            <p:cNvGraphicFramePr>
              <a:graphicFrameLocks noChangeAspect="1"/>
            </p:cNvGraphicFramePr>
            <p:nvPr/>
          </p:nvGraphicFramePr>
          <p:xfrm>
            <a:off x="2881" y="3843"/>
            <a:ext cx="140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214" name="公式" r:id="rId26" imgW="114300" imgH="165100" progId="Equation.3">
                    <p:embed/>
                  </p:oleObj>
                </mc:Choice>
                <mc:Fallback>
                  <p:oleObj name="公式" r:id="rId26" imgW="114300" imgH="16510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1" y="3843"/>
                          <a:ext cx="140" cy="1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15"/>
            <p:cNvGraphicFramePr>
              <a:graphicFrameLocks noChangeAspect="1"/>
            </p:cNvGraphicFramePr>
            <p:nvPr/>
          </p:nvGraphicFramePr>
          <p:xfrm>
            <a:off x="3098" y="3844"/>
            <a:ext cx="140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215" name="公式" r:id="rId28" imgW="114300" imgH="165100" progId="Equation.3">
                    <p:embed/>
                  </p:oleObj>
                </mc:Choice>
                <mc:Fallback>
                  <p:oleObj name="公式" r:id="rId28" imgW="114300" imgH="16510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98" y="3844"/>
                          <a:ext cx="140" cy="1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Object 16"/>
            <p:cNvGraphicFramePr>
              <a:graphicFrameLocks noChangeAspect="1"/>
            </p:cNvGraphicFramePr>
            <p:nvPr/>
          </p:nvGraphicFramePr>
          <p:xfrm>
            <a:off x="3315" y="3845"/>
            <a:ext cx="140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216" name="公式" r:id="rId30" imgW="114300" imgH="165100" progId="Equation.3">
                    <p:embed/>
                  </p:oleObj>
                </mc:Choice>
                <mc:Fallback>
                  <p:oleObj name="公式" r:id="rId30" imgW="114300" imgH="16510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5" y="3845"/>
                          <a:ext cx="140" cy="1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17"/>
            <p:cNvGraphicFramePr>
              <a:graphicFrameLocks noChangeAspect="1"/>
            </p:cNvGraphicFramePr>
            <p:nvPr/>
          </p:nvGraphicFramePr>
          <p:xfrm>
            <a:off x="3522" y="3844"/>
            <a:ext cx="140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217" name="公式" r:id="rId32" imgW="114300" imgH="165100" progId="Equation.3">
                    <p:embed/>
                  </p:oleObj>
                </mc:Choice>
                <mc:Fallback>
                  <p:oleObj name="公式" r:id="rId32" imgW="114300" imgH="165100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22" y="3844"/>
                          <a:ext cx="140" cy="1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Object 18"/>
            <p:cNvGraphicFramePr>
              <a:graphicFrameLocks noChangeAspect="1"/>
            </p:cNvGraphicFramePr>
            <p:nvPr/>
          </p:nvGraphicFramePr>
          <p:xfrm>
            <a:off x="3711" y="3845"/>
            <a:ext cx="180" cy="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218" name="公式" r:id="rId34" imgW="152400" imgH="165100" progId="Equation.3">
                    <p:embed/>
                  </p:oleObj>
                </mc:Choice>
                <mc:Fallback>
                  <p:oleObj name="公式" r:id="rId34" imgW="152400" imgH="165100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11" y="3845"/>
                          <a:ext cx="180" cy="1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19"/>
            <p:cNvGraphicFramePr>
              <a:graphicFrameLocks noChangeAspect="1"/>
            </p:cNvGraphicFramePr>
            <p:nvPr/>
          </p:nvGraphicFramePr>
          <p:xfrm>
            <a:off x="3920" y="3848"/>
            <a:ext cx="180" cy="1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219" name="公式" r:id="rId36" imgW="152400" imgH="152400" progId="Equation.3">
                    <p:embed/>
                  </p:oleObj>
                </mc:Choice>
                <mc:Fallback>
                  <p:oleObj name="公式" r:id="rId36" imgW="152400" imgH="152400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0" y="3848"/>
                          <a:ext cx="180" cy="1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3" name="Line 126"/>
          <p:cNvSpPr>
            <a:spLocks noChangeShapeType="1"/>
          </p:cNvSpPr>
          <p:nvPr/>
        </p:nvSpPr>
        <p:spPr bwMode="auto">
          <a:xfrm flipV="1">
            <a:off x="3180126" y="4463189"/>
            <a:ext cx="0" cy="56038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3505" tIns="31753" rIns="63505" bIns="31753">
            <a:spAutoFit/>
          </a:bodyPr>
          <a:lstStyle/>
          <a:p>
            <a:endParaRPr lang="zh-CN" altLang="en-US"/>
          </a:p>
        </p:txBody>
      </p:sp>
      <p:sp>
        <p:nvSpPr>
          <p:cNvPr id="44" name="Line 130"/>
          <p:cNvSpPr>
            <a:spLocks noChangeShapeType="1"/>
          </p:cNvSpPr>
          <p:nvPr/>
        </p:nvSpPr>
        <p:spPr bwMode="auto">
          <a:xfrm flipV="1">
            <a:off x="3408726" y="4109176"/>
            <a:ext cx="0" cy="914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3505" tIns="31753" rIns="63505" bIns="31753">
            <a:spAutoFit/>
          </a:bodyPr>
          <a:lstStyle/>
          <a:p>
            <a:endParaRPr lang="zh-CN" altLang="en-US"/>
          </a:p>
        </p:txBody>
      </p:sp>
      <p:sp>
        <p:nvSpPr>
          <p:cNvPr id="45" name="Line 134"/>
          <p:cNvSpPr>
            <a:spLocks noChangeShapeType="1"/>
          </p:cNvSpPr>
          <p:nvPr/>
        </p:nvSpPr>
        <p:spPr bwMode="auto">
          <a:xfrm flipV="1">
            <a:off x="3638913" y="4002814"/>
            <a:ext cx="0" cy="102076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3505" tIns="31753" rIns="63505" bIns="31753">
            <a:spAutoFit/>
          </a:bodyPr>
          <a:lstStyle/>
          <a:p>
            <a:endParaRPr lang="zh-CN" altLang="en-US"/>
          </a:p>
        </p:txBody>
      </p:sp>
      <p:sp>
        <p:nvSpPr>
          <p:cNvPr id="46" name="Line 138"/>
          <p:cNvSpPr>
            <a:spLocks noChangeShapeType="1"/>
          </p:cNvSpPr>
          <p:nvPr/>
        </p:nvSpPr>
        <p:spPr bwMode="auto">
          <a:xfrm flipV="1">
            <a:off x="3867513" y="4226651"/>
            <a:ext cx="0" cy="79851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3505" tIns="31753" rIns="63505" bIns="31753">
            <a:spAutoFit/>
          </a:bodyPr>
          <a:lstStyle/>
          <a:p>
            <a:endParaRPr lang="zh-CN" altLang="en-US"/>
          </a:p>
        </p:txBody>
      </p:sp>
      <p:sp>
        <p:nvSpPr>
          <p:cNvPr id="47" name="Line 142"/>
          <p:cNvSpPr>
            <a:spLocks noChangeShapeType="1"/>
          </p:cNvSpPr>
          <p:nvPr/>
        </p:nvSpPr>
        <p:spPr bwMode="auto">
          <a:xfrm flipV="1">
            <a:off x="4097701" y="4469539"/>
            <a:ext cx="0" cy="5524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3505" tIns="31753" rIns="63505" bIns="31753">
            <a:spAutoFit/>
          </a:bodyPr>
          <a:lstStyle/>
          <a:p>
            <a:endParaRPr lang="zh-CN" altLang="en-US"/>
          </a:p>
        </p:txBody>
      </p:sp>
      <p:sp>
        <p:nvSpPr>
          <p:cNvPr id="48" name="Line 146"/>
          <p:cNvSpPr>
            <a:spLocks noChangeShapeType="1"/>
          </p:cNvSpPr>
          <p:nvPr/>
        </p:nvSpPr>
        <p:spPr bwMode="auto">
          <a:xfrm flipV="1">
            <a:off x="4327888" y="4741001"/>
            <a:ext cx="0" cy="28098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3505" tIns="31753" rIns="63505" bIns="31753">
            <a:spAutoFit/>
          </a:bodyPr>
          <a:lstStyle/>
          <a:p>
            <a:endParaRPr lang="zh-CN" altLang="en-US"/>
          </a:p>
        </p:txBody>
      </p:sp>
      <p:sp>
        <p:nvSpPr>
          <p:cNvPr id="49" name="Line 150"/>
          <p:cNvSpPr>
            <a:spLocks noChangeShapeType="1"/>
          </p:cNvSpPr>
          <p:nvPr/>
        </p:nvSpPr>
        <p:spPr bwMode="auto">
          <a:xfrm flipV="1">
            <a:off x="4558076" y="4866414"/>
            <a:ext cx="0" cy="15716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3505" tIns="31753" rIns="63505" bIns="31753">
            <a:spAutoFit/>
          </a:bodyPr>
          <a:lstStyle/>
          <a:p>
            <a:endParaRPr lang="zh-CN" altLang="en-US"/>
          </a:p>
        </p:txBody>
      </p:sp>
      <p:sp>
        <p:nvSpPr>
          <p:cNvPr id="50" name="Line 151"/>
          <p:cNvSpPr>
            <a:spLocks noChangeShapeType="1"/>
          </p:cNvSpPr>
          <p:nvPr/>
        </p:nvSpPr>
        <p:spPr bwMode="auto">
          <a:xfrm flipV="1">
            <a:off x="4785088" y="4923564"/>
            <a:ext cx="0" cy="10001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3505" tIns="31753" rIns="63505" bIns="31753">
            <a:spAutoFit/>
          </a:bodyPr>
          <a:lstStyle/>
          <a:p>
            <a:endParaRPr lang="zh-CN" altLang="en-US"/>
          </a:p>
        </p:txBody>
      </p:sp>
      <p:sp>
        <p:nvSpPr>
          <p:cNvPr id="51" name="Line 152"/>
          <p:cNvSpPr>
            <a:spLocks noChangeShapeType="1"/>
          </p:cNvSpPr>
          <p:nvPr/>
        </p:nvSpPr>
        <p:spPr bwMode="auto">
          <a:xfrm flipV="1">
            <a:off x="5008926" y="4953726"/>
            <a:ext cx="0" cy="6826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3505" tIns="31753" rIns="63505" bIns="31753">
            <a:spAutoFit/>
          </a:bodyPr>
          <a:lstStyle/>
          <a:p>
            <a:endParaRPr lang="zh-CN" altLang="en-US"/>
          </a:p>
        </p:txBody>
      </p:sp>
      <p:sp>
        <p:nvSpPr>
          <p:cNvPr id="52" name="Line 153"/>
          <p:cNvSpPr>
            <a:spLocks noChangeShapeType="1"/>
          </p:cNvSpPr>
          <p:nvPr/>
        </p:nvSpPr>
        <p:spPr bwMode="auto">
          <a:xfrm flipV="1">
            <a:off x="5232763" y="4964839"/>
            <a:ext cx="0" cy="5873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3505" tIns="31753" rIns="63505" bIns="31753">
            <a:spAutoFit/>
          </a:bodyPr>
          <a:lstStyle/>
          <a:p>
            <a:endParaRPr lang="zh-CN" altLang="en-US"/>
          </a:p>
        </p:txBody>
      </p:sp>
      <p:sp>
        <p:nvSpPr>
          <p:cNvPr id="53" name="Line 154"/>
          <p:cNvSpPr>
            <a:spLocks noChangeShapeType="1"/>
          </p:cNvSpPr>
          <p:nvPr/>
        </p:nvSpPr>
        <p:spPr bwMode="auto">
          <a:xfrm flipV="1">
            <a:off x="5458188" y="4971189"/>
            <a:ext cx="0" cy="5238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3505" tIns="31753" rIns="63505" bIns="31753">
            <a:spAutoFit/>
          </a:bodyPr>
          <a:lstStyle/>
          <a:p>
            <a:endParaRPr lang="zh-CN" altLang="en-US"/>
          </a:p>
        </p:txBody>
      </p:sp>
      <p:sp>
        <p:nvSpPr>
          <p:cNvPr id="54" name="Line 155"/>
          <p:cNvSpPr>
            <a:spLocks noChangeShapeType="1"/>
          </p:cNvSpPr>
          <p:nvPr/>
        </p:nvSpPr>
        <p:spPr bwMode="auto">
          <a:xfrm flipH="1" flipV="1">
            <a:off x="5674088" y="4987064"/>
            <a:ext cx="1588" cy="349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3505" tIns="31753" rIns="63505" bIns="31753">
            <a:spAutoFit/>
          </a:bodyPr>
          <a:lstStyle/>
          <a:p>
            <a:endParaRPr lang="zh-CN" altLang="en-US"/>
          </a:p>
        </p:txBody>
      </p:sp>
      <p:sp>
        <p:nvSpPr>
          <p:cNvPr id="55" name="Line 156"/>
          <p:cNvSpPr>
            <a:spLocks noChangeShapeType="1"/>
          </p:cNvSpPr>
          <p:nvPr/>
        </p:nvSpPr>
        <p:spPr bwMode="auto">
          <a:xfrm flipV="1">
            <a:off x="5878876" y="4990239"/>
            <a:ext cx="0" cy="317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3505" tIns="31753" rIns="63505" bIns="31753">
            <a:spAutoFit/>
          </a:bodyPr>
          <a:lstStyle/>
          <a:p>
            <a:endParaRPr lang="zh-CN" altLang="en-US"/>
          </a:p>
        </p:txBody>
      </p:sp>
      <p:sp>
        <p:nvSpPr>
          <p:cNvPr id="56" name="Freeform 160"/>
          <p:cNvSpPr>
            <a:spLocks noChangeAspect="1"/>
          </p:cNvSpPr>
          <p:nvPr/>
        </p:nvSpPr>
        <p:spPr bwMode="auto">
          <a:xfrm>
            <a:off x="2397488" y="3986939"/>
            <a:ext cx="3311525" cy="1042987"/>
          </a:xfrm>
          <a:custGeom>
            <a:avLst/>
            <a:gdLst>
              <a:gd name="T0" fmla="*/ 0 w 3002"/>
              <a:gd name="T1" fmla="*/ 1142579654 h 953"/>
              <a:gd name="T2" fmla="*/ 243280148 w 3002"/>
              <a:gd name="T3" fmla="*/ 1056256906 h 953"/>
              <a:gd name="T4" fmla="*/ 554679292 w 3002"/>
              <a:gd name="T5" fmla="*/ 835653720 h 953"/>
              <a:gd name="T6" fmla="*/ 797959509 w 3002"/>
              <a:gd name="T7" fmla="*/ 567093802 h 953"/>
              <a:gd name="T8" fmla="*/ 1014479342 w 3002"/>
              <a:gd name="T9" fmla="*/ 287742994 h 953"/>
              <a:gd name="T10" fmla="*/ 1200589027 w 3002"/>
              <a:gd name="T11" fmla="*/ 63543409 h 953"/>
              <a:gd name="T12" fmla="*/ 1364802887 w 3002"/>
              <a:gd name="T13" fmla="*/ 2397886 h 953"/>
              <a:gd name="T14" fmla="*/ 1549696674 w 3002"/>
              <a:gd name="T15" fmla="*/ 122291049 h 953"/>
              <a:gd name="T16" fmla="*/ 1808789776 w 3002"/>
              <a:gd name="T17" fmla="*/ 416028173 h 953"/>
              <a:gd name="T18" fmla="*/ 2129919348 w 3002"/>
              <a:gd name="T19" fmla="*/ 732545781 h 953"/>
              <a:gd name="T20" fmla="*/ 2147483647 w 3002"/>
              <a:gd name="T21" fmla="*/ 931568006 h 953"/>
              <a:gd name="T22" fmla="*/ 2147483647 w 3002"/>
              <a:gd name="T23" fmla="*/ 1056256906 h 953"/>
              <a:gd name="T24" fmla="*/ 2147483647 w 3002"/>
              <a:gd name="T25" fmla="*/ 1081434146 h 95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002"/>
              <a:gd name="T40" fmla="*/ 0 h 953"/>
              <a:gd name="T41" fmla="*/ 3002 w 3002"/>
              <a:gd name="T42" fmla="*/ 953 h 95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002" h="953">
                <a:moveTo>
                  <a:pt x="0" y="953"/>
                </a:moveTo>
                <a:cubicBezTo>
                  <a:pt x="33" y="941"/>
                  <a:pt x="124" y="924"/>
                  <a:pt x="200" y="881"/>
                </a:cubicBezTo>
                <a:cubicBezTo>
                  <a:pt x="276" y="838"/>
                  <a:pt x="380" y="765"/>
                  <a:pt x="456" y="697"/>
                </a:cubicBezTo>
                <a:cubicBezTo>
                  <a:pt x="532" y="629"/>
                  <a:pt x="593" y="549"/>
                  <a:pt x="656" y="473"/>
                </a:cubicBezTo>
                <a:cubicBezTo>
                  <a:pt x="719" y="397"/>
                  <a:pt x="778" y="312"/>
                  <a:pt x="834" y="240"/>
                </a:cubicBezTo>
                <a:cubicBezTo>
                  <a:pt x="890" y="168"/>
                  <a:pt x="936" y="92"/>
                  <a:pt x="987" y="53"/>
                </a:cubicBezTo>
                <a:cubicBezTo>
                  <a:pt x="1038" y="14"/>
                  <a:pt x="1058" y="0"/>
                  <a:pt x="1122" y="2"/>
                </a:cubicBezTo>
                <a:cubicBezTo>
                  <a:pt x="1186" y="4"/>
                  <a:pt x="1210" y="42"/>
                  <a:pt x="1274" y="102"/>
                </a:cubicBezTo>
                <a:cubicBezTo>
                  <a:pt x="1338" y="162"/>
                  <a:pt x="1408" y="262"/>
                  <a:pt x="1487" y="347"/>
                </a:cubicBezTo>
                <a:cubicBezTo>
                  <a:pt x="1566" y="432"/>
                  <a:pt x="1662" y="539"/>
                  <a:pt x="1751" y="611"/>
                </a:cubicBezTo>
                <a:cubicBezTo>
                  <a:pt x="1840" y="683"/>
                  <a:pt x="1911" y="732"/>
                  <a:pt x="2024" y="777"/>
                </a:cubicBezTo>
                <a:cubicBezTo>
                  <a:pt x="2137" y="822"/>
                  <a:pt x="2269" y="860"/>
                  <a:pt x="2432" y="881"/>
                </a:cubicBezTo>
                <a:cubicBezTo>
                  <a:pt x="2595" y="902"/>
                  <a:pt x="2883" y="898"/>
                  <a:pt x="3002" y="902"/>
                </a:cubicBez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3505" tIns="31753" rIns="63505" bIns="31753">
            <a:spAutoFit/>
          </a:bodyPr>
          <a:lstStyle/>
          <a:p>
            <a:endParaRPr lang="zh-CN" altLang="en-US"/>
          </a:p>
        </p:txBody>
      </p:sp>
      <p:grpSp>
        <p:nvGrpSpPr>
          <p:cNvPr id="57" name="组合 100"/>
          <p:cNvGrpSpPr/>
          <p:nvPr/>
        </p:nvGrpSpPr>
        <p:grpSpPr bwMode="auto">
          <a:xfrm>
            <a:off x="3538901" y="1975576"/>
            <a:ext cx="2349500" cy="739775"/>
            <a:chOff x="3525838" y="1430586"/>
            <a:chExt cx="2349500" cy="740479"/>
          </a:xfrm>
        </p:grpSpPr>
        <p:sp>
          <p:nvSpPr>
            <p:cNvPr id="58" name="Rectangle 110"/>
            <p:cNvSpPr>
              <a:spLocks noChangeArrowheads="1"/>
            </p:cNvSpPr>
            <p:nvPr/>
          </p:nvSpPr>
          <p:spPr bwMode="auto">
            <a:xfrm>
              <a:off x="4494213" y="1430586"/>
              <a:ext cx="1008062" cy="3686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800" dirty="0">
                  <a:latin typeface="+mn-ea"/>
                  <a:ea typeface="+mn-ea"/>
                </a:rPr>
                <a:t>近似</a:t>
              </a:r>
              <a:endParaRPr lang="zh-CN" altLang="en-US" sz="1800" dirty="0">
                <a:latin typeface="+mn-ea"/>
                <a:ea typeface="+mn-ea"/>
              </a:endParaRPr>
            </a:p>
          </p:txBody>
        </p:sp>
        <p:graphicFrame>
          <p:nvGraphicFramePr>
            <p:cNvPr id="59" name="Object 21"/>
            <p:cNvGraphicFramePr>
              <a:graphicFrameLocks noChangeAspect="1"/>
            </p:cNvGraphicFramePr>
            <p:nvPr/>
          </p:nvGraphicFramePr>
          <p:xfrm>
            <a:off x="3525838" y="1502728"/>
            <a:ext cx="2349500" cy="668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220" name="公式" r:id="rId38" imgW="1447165" imgH="406400" progId="Equation.3">
                    <p:embed/>
                  </p:oleObj>
                </mc:Choice>
                <mc:Fallback>
                  <p:oleObj name="公式" r:id="rId38" imgW="1447165" imgH="406400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25838" y="1502728"/>
                          <a:ext cx="2349500" cy="6683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0" name="组合 173"/>
          <p:cNvGrpSpPr/>
          <p:nvPr/>
        </p:nvGrpSpPr>
        <p:grpSpPr bwMode="auto">
          <a:xfrm>
            <a:off x="4475526" y="3637689"/>
            <a:ext cx="1711325" cy="606425"/>
            <a:chOff x="5735717" y="2773680"/>
            <a:chExt cx="1711246" cy="606191"/>
          </a:xfrm>
        </p:grpSpPr>
        <p:sp>
          <p:nvSpPr>
            <p:cNvPr id="61" name="AutoShape 162"/>
            <p:cNvSpPr>
              <a:spLocks noChangeAspect="1" noChangeArrowheads="1"/>
            </p:cNvSpPr>
            <p:nvPr/>
          </p:nvSpPr>
          <p:spPr bwMode="auto">
            <a:xfrm>
              <a:off x="5735717" y="2773680"/>
              <a:ext cx="1700134" cy="606191"/>
            </a:xfrm>
            <a:prstGeom prst="wedgeRectCallout">
              <a:avLst>
                <a:gd name="adj1" fmla="val -73931"/>
                <a:gd name="adj2" fmla="val 54093"/>
              </a:avLst>
            </a:prstGeom>
            <a:noFill/>
            <a:ln w="25400" algn="ctr">
              <a:solidFill>
                <a:srgbClr val="FF6600"/>
              </a:solidFill>
              <a:miter lim="800000"/>
            </a:ln>
            <a:effectLst/>
          </p:spPr>
          <p:txBody>
            <a:bodyPr/>
            <a:lstStyle/>
            <a:p>
              <a:pPr>
                <a:lnSpc>
                  <a:spcPct val="120000"/>
                </a:lnSpc>
                <a:spcBef>
                  <a:spcPct val="50000"/>
                </a:spcBef>
                <a:defRPr/>
              </a:pPr>
              <a:r>
                <a:rPr lang="zh-CN" altLang="en-US" sz="1300" b="1" dirty="0">
                  <a:solidFill>
                    <a:srgbClr val="FFFF00"/>
                  </a:solidFill>
                  <a:latin typeface="楷体_GB2312" pitchFamily="49" charset="-122"/>
                  <a:ea typeface="楷体_GB2312" pitchFamily="49" charset="-122"/>
                </a:rPr>
                <a:t>    </a:t>
              </a:r>
              <a:endParaRPr lang="zh-CN" altLang="en-US" sz="13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62" name="组合 172"/>
            <p:cNvGrpSpPr/>
            <p:nvPr/>
          </p:nvGrpSpPr>
          <p:grpSpPr bwMode="auto">
            <a:xfrm>
              <a:off x="5797550" y="2794566"/>
              <a:ext cx="1649413" cy="560774"/>
              <a:chOff x="311150" y="3305106"/>
              <a:chExt cx="1649413" cy="560774"/>
            </a:xfrm>
          </p:grpSpPr>
          <p:graphicFrame>
            <p:nvGraphicFramePr>
              <p:cNvPr id="63" name="Object 22"/>
              <p:cNvGraphicFramePr>
                <a:graphicFrameLocks noChangeAspect="1"/>
              </p:cNvGraphicFramePr>
              <p:nvPr/>
            </p:nvGraphicFramePr>
            <p:xfrm>
              <a:off x="311150" y="3510280"/>
              <a:ext cx="1649413" cy="355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4221" name="公式" r:id="rId40" imgW="1015365" imgH="215900" progId="Equation.3">
                      <p:embed/>
                    </p:oleObj>
                  </mc:Choice>
                  <mc:Fallback>
                    <p:oleObj name="公式" r:id="rId40" imgW="1015365" imgH="215900" progId="Equation.3">
                      <p:embed/>
                      <p:pic>
                        <p:nvPicPr>
                          <p:cNvPr id="0" name="Object 2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1150" y="3510280"/>
                            <a:ext cx="1649413" cy="3556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4" name="Rectangle 110"/>
              <p:cNvSpPr>
                <a:spLocks noChangeArrowheads="1"/>
              </p:cNvSpPr>
              <p:nvPr/>
            </p:nvSpPr>
            <p:spPr bwMode="auto">
              <a:xfrm>
                <a:off x="485843" y="3304849"/>
                <a:ext cx="1008017" cy="3697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zh-CN" altLang="en-US" sz="1800" dirty="0">
                    <a:latin typeface="+mn-ea"/>
                    <a:ea typeface="+mn-ea"/>
                  </a:rPr>
                  <a:t>近似</a:t>
                </a:r>
                <a:endParaRPr lang="zh-CN" altLang="en-US" sz="1800" dirty="0">
                  <a:latin typeface="+mn-ea"/>
                  <a:ea typeface="+mn-ea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000"/>
                            </p:stCondLst>
                            <p:childTnLst>
                              <p:par>
                                <p:cTn id="92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500"/>
                            </p:stCondLst>
                            <p:childTnLst>
                              <p:par>
                                <p:cTn id="10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4.1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大数定律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154"/>
          <p:cNvGrpSpPr/>
          <p:nvPr/>
        </p:nvGrpSpPr>
        <p:grpSpPr bwMode="auto">
          <a:xfrm>
            <a:off x="1330036" y="3253913"/>
            <a:ext cx="6529388" cy="517525"/>
            <a:chOff x="1187" y="2531"/>
            <a:chExt cx="3622" cy="326"/>
          </a:xfrm>
        </p:grpSpPr>
        <p:graphicFrame>
          <p:nvGraphicFramePr>
            <p:cNvPr id="67" name="Object 60"/>
            <p:cNvGraphicFramePr>
              <a:graphicFrameLocks noChangeAspect="1"/>
            </p:cNvGraphicFramePr>
            <p:nvPr/>
          </p:nvGraphicFramePr>
          <p:xfrm>
            <a:off x="2394" y="2647"/>
            <a:ext cx="160" cy="1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450" name="公式" r:id="rId1" imgW="127000" imgH="139700" progId="Equation.3">
                    <p:embed/>
                  </p:oleObj>
                </mc:Choice>
                <mc:Fallback>
                  <p:oleObj name="公式" r:id="rId1" imgW="127000" imgH="139700" progId="Equation.3">
                    <p:embed/>
                    <p:pic>
                      <p:nvPicPr>
                        <p:cNvPr id="0" name="Object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94" y="2647"/>
                          <a:ext cx="160" cy="1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8" name="Rectangle 110"/>
            <p:cNvSpPr>
              <a:spLocks noChangeArrowheads="1"/>
            </p:cNvSpPr>
            <p:nvPr/>
          </p:nvSpPr>
          <p:spPr bwMode="auto">
            <a:xfrm>
              <a:off x="1187" y="2531"/>
              <a:ext cx="3622" cy="326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ctr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的次数为    则当   越来越大时</a:t>
              </a:r>
              <a:r>
                <a:rPr kumimoji="1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,</a:t>
              </a:r>
              <a:r>
                <a:rPr kumimoji="1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有</a:t>
              </a:r>
              <a:endParaRPr kumimoji="1" lang="zh-CN" altLang="en-US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69" name="Object 60"/>
            <p:cNvGraphicFramePr>
              <a:graphicFrameLocks noChangeAspect="1"/>
            </p:cNvGraphicFramePr>
            <p:nvPr/>
          </p:nvGraphicFramePr>
          <p:xfrm>
            <a:off x="1868" y="2577"/>
            <a:ext cx="223" cy="2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451" name="公式" r:id="rId3" imgW="177800" imgH="203200" progId="Equation.3">
                    <p:embed/>
                  </p:oleObj>
                </mc:Choice>
                <mc:Fallback>
                  <p:oleObj name="公式" r:id="rId3" imgW="177800" imgH="203200" progId="Equation.3">
                    <p:embed/>
                    <p:pic>
                      <p:nvPicPr>
                        <p:cNvPr id="0" name="Object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68" y="2577"/>
                          <a:ext cx="223" cy="2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0" name="Rectangle 110"/>
          <p:cNvSpPr>
            <a:spLocks noChangeArrowheads="1"/>
          </p:cNvSpPr>
          <p:nvPr/>
        </p:nvSpPr>
        <p:spPr bwMode="auto">
          <a:xfrm>
            <a:off x="1342736" y="1860088"/>
            <a:ext cx="741363" cy="108902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0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随</a:t>
            </a:r>
            <a:endParaRPr kumimoji="0" lang="zh-CN" altLang="en-US" sz="1800" b="1" i="0" u="none" strike="noStrike" kern="10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0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机</a:t>
            </a:r>
            <a:endParaRPr kumimoji="0" lang="zh-CN" altLang="en-US" sz="1800" b="1" i="0" u="none" strike="noStrike" kern="10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0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试</a:t>
            </a:r>
            <a:endParaRPr kumimoji="0" lang="zh-CN" altLang="en-US" sz="1800" b="1" i="0" u="none" strike="noStrike" kern="10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0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验</a:t>
            </a:r>
            <a:endParaRPr kumimoji="0" lang="en-US" altLang="zh-CN" sz="1800" b="1" i="0" u="none" strike="noStrike" kern="10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1" name="Rectangle 110"/>
          <p:cNvSpPr>
            <a:spLocks noChangeArrowheads="1"/>
          </p:cNvSpPr>
          <p:nvPr/>
        </p:nvSpPr>
        <p:spPr bwMode="auto">
          <a:xfrm>
            <a:off x="2492086" y="1875963"/>
            <a:ext cx="741363" cy="108902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0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统</a:t>
            </a:r>
            <a:endParaRPr kumimoji="0" lang="zh-CN" altLang="en-US" sz="1800" b="1" i="0" u="none" strike="noStrike" kern="10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0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计</a:t>
            </a:r>
            <a:endParaRPr kumimoji="0" lang="zh-CN" altLang="en-US" sz="1800" b="1" i="0" u="none" strike="noStrike" kern="10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0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数</a:t>
            </a:r>
            <a:endParaRPr kumimoji="0" lang="zh-CN" altLang="en-US" sz="1800" b="1" i="0" u="none" strike="noStrike" kern="10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0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据</a:t>
            </a:r>
            <a:endParaRPr kumimoji="0" lang="en-US" altLang="zh-CN" sz="1800" b="1" i="0" u="none" strike="noStrike" kern="10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2" name="Rectangle 110"/>
          <p:cNvSpPr>
            <a:spLocks noChangeArrowheads="1"/>
          </p:cNvSpPr>
          <p:nvPr/>
        </p:nvSpPr>
        <p:spPr bwMode="auto">
          <a:xfrm>
            <a:off x="3681124" y="1720388"/>
            <a:ext cx="741362" cy="133985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统</a:t>
            </a:r>
            <a:endParaRPr kumimoji="0" lang="en-US" altLang="zh-CN" sz="1800" b="1" i="0" u="none" strike="noStrike" kern="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计</a:t>
            </a:r>
            <a:endParaRPr kumimoji="0" lang="zh-CN" altLang="en-US" sz="1800" b="1" i="0" u="none" strike="noStrike" kern="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规</a:t>
            </a:r>
            <a:endParaRPr kumimoji="0" lang="zh-CN" altLang="en-US" sz="1800" b="1" i="0" u="none" strike="noStrike" kern="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律</a:t>
            </a:r>
            <a:endParaRPr kumimoji="0" lang="zh-CN" altLang="en-US" sz="1800" b="1" i="0" u="none" strike="noStrike" kern="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性</a:t>
            </a:r>
            <a:endParaRPr kumimoji="0" lang="zh-CN" altLang="en-US" sz="1800" b="1" i="0" u="none" strike="noStrike" kern="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3" name="Rectangle 110"/>
          <p:cNvSpPr>
            <a:spLocks noChangeArrowheads="1"/>
          </p:cNvSpPr>
          <p:nvPr/>
        </p:nvSpPr>
        <p:spPr bwMode="auto">
          <a:xfrm>
            <a:off x="4914611" y="1723563"/>
            <a:ext cx="741363" cy="133985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0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频</a:t>
            </a:r>
            <a:endParaRPr kumimoji="0" lang="zh-CN" altLang="en-US" sz="1800" b="1" i="0" u="none" strike="noStrike" kern="10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0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率</a:t>
            </a:r>
            <a:endParaRPr kumimoji="0" lang="zh-CN" altLang="en-US" sz="1800" b="1" i="0" u="none" strike="noStrike" kern="10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0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稳</a:t>
            </a:r>
            <a:endParaRPr kumimoji="0" lang="zh-CN" altLang="en-US" sz="1800" b="1" i="0" u="none" strike="noStrike" kern="10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0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定</a:t>
            </a:r>
            <a:endParaRPr kumimoji="0" lang="zh-CN" altLang="en-US" sz="1800" b="1" i="0" u="none" strike="noStrike" kern="10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0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性</a:t>
            </a:r>
            <a:endParaRPr kumimoji="0" lang="zh-CN" altLang="en-US" sz="1800" b="1" i="0" u="none" strike="noStrike" kern="10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4" name="AutoShape 123"/>
          <p:cNvSpPr>
            <a:spLocks noChangeAspect="1" noChangeArrowheads="1"/>
          </p:cNvSpPr>
          <p:nvPr/>
        </p:nvSpPr>
        <p:spPr bwMode="auto">
          <a:xfrm>
            <a:off x="1833274" y="2207751"/>
            <a:ext cx="611187" cy="396875"/>
          </a:xfrm>
          <a:prstGeom prst="rightArrow">
            <a:avLst>
              <a:gd name="adj1" fmla="val 50000"/>
              <a:gd name="adj2" fmla="val 36500"/>
            </a:avLst>
          </a:prstGeom>
          <a:gradFill rotWithShape="1">
            <a:gsLst>
              <a:gs pos="0">
                <a:srgbClr val="0000BF">
                  <a:tint val="50000"/>
                  <a:satMod val="300000"/>
                </a:srgbClr>
              </a:gs>
              <a:gs pos="35000">
                <a:srgbClr val="0000BF">
                  <a:tint val="37000"/>
                  <a:satMod val="300000"/>
                </a:srgbClr>
              </a:gs>
              <a:gs pos="100000">
                <a:srgbClr val="0000BF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00BF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5" name="AutoShape 124"/>
          <p:cNvSpPr>
            <a:spLocks noChangeAspect="1" noChangeArrowheads="1"/>
          </p:cNvSpPr>
          <p:nvPr/>
        </p:nvSpPr>
        <p:spPr bwMode="auto">
          <a:xfrm>
            <a:off x="3012786" y="2201401"/>
            <a:ext cx="612775" cy="396875"/>
          </a:xfrm>
          <a:prstGeom prst="rightArrow">
            <a:avLst>
              <a:gd name="adj1" fmla="val 50000"/>
              <a:gd name="adj2" fmla="val 36500"/>
            </a:avLst>
          </a:prstGeom>
          <a:gradFill rotWithShape="1">
            <a:gsLst>
              <a:gs pos="0">
                <a:srgbClr val="0000BF">
                  <a:tint val="50000"/>
                  <a:satMod val="300000"/>
                </a:srgbClr>
              </a:gs>
              <a:gs pos="35000">
                <a:srgbClr val="0000BF">
                  <a:tint val="37000"/>
                  <a:satMod val="300000"/>
                </a:srgbClr>
              </a:gs>
              <a:gs pos="100000">
                <a:srgbClr val="0000BF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00BF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6" name="AutoShape 125"/>
          <p:cNvSpPr>
            <a:spLocks noChangeAspect="1" noChangeArrowheads="1"/>
          </p:cNvSpPr>
          <p:nvPr/>
        </p:nvSpPr>
        <p:spPr bwMode="auto">
          <a:xfrm>
            <a:off x="4209761" y="2214101"/>
            <a:ext cx="611188" cy="396875"/>
          </a:xfrm>
          <a:prstGeom prst="rightArrow">
            <a:avLst>
              <a:gd name="adj1" fmla="val 50000"/>
              <a:gd name="adj2" fmla="val 36500"/>
            </a:avLst>
          </a:prstGeom>
          <a:gradFill rotWithShape="1">
            <a:gsLst>
              <a:gs pos="0">
                <a:srgbClr val="0000BF">
                  <a:tint val="50000"/>
                  <a:satMod val="300000"/>
                </a:srgbClr>
              </a:gs>
              <a:gs pos="35000">
                <a:srgbClr val="0000BF">
                  <a:tint val="37000"/>
                  <a:satMod val="300000"/>
                </a:srgbClr>
              </a:gs>
              <a:gs pos="100000">
                <a:srgbClr val="0000BF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00BF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7" name="AutoShape 126"/>
          <p:cNvSpPr>
            <a:spLocks noChangeAspect="1" noChangeArrowheads="1"/>
          </p:cNvSpPr>
          <p:nvPr/>
        </p:nvSpPr>
        <p:spPr bwMode="auto">
          <a:xfrm>
            <a:off x="5463886" y="2201401"/>
            <a:ext cx="611188" cy="396875"/>
          </a:xfrm>
          <a:prstGeom prst="rightArrow">
            <a:avLst>
              <a:gd name="adj1" fmla="val 50000"/>
              <a:gd name="adj2" fmla="val 36500"/>
            </a:avLst>
          </a:prstGeom>
          <a:gradFill rotWithShape="1">
            <a:gsLst>
              <a:gs pos="0">
                <a:srgbClr val="0000BF">
                  <a:tint val="50000"/>
                  <a:satMod val="300000"/>
                </a:srgbClr>
              </a:gs>
              <a:gs pos="35000">
                <a:srgbClr val="0000BF">
                  <a:tint val="37000"/>
                  <a:satMod val="300000"/>
                </a:srgbClr>
              </a:gs>
              <a:gs pos="100000">
                <a:srgbClr val="0000BF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00BF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8" name="Rectangle 110"/>
          <p:cNvSpPr>
            <a:spLocks noChangeArrowheads="1"/>
          </p:cNvSpPr>
          <p:nvPr/>
        </p:nvSpPr>
        <p:spPr bwMode="auto">
          <a:xfrm>
            <a:off x="6284624" y="2174413"/>
            <a:ext cx="995362" cy="46196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概率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9" name="AutoShape 128"/>
          <p:cNvSpPr>
            <a:spLocks noChangeAspect="1" noChangeArrowheads="1"/>
          </p:cNvSpPr>
          <p:nvPr/>
        </p:nvSpPr>
        <p:spPr bwMode="auto">
          <a:xfrm>
            <a:off x="6213186" y="2104563"/>
            <a:ext cx="950913" cy="579438"/>
          </a:xfrm>
          <a:prstGeom prst="roundRect">
            <a:avLst>
              <a:gd name="adj" fmla="val 16667"/>
            </a:avLst>
          </a:prstGeom>
          <a:noFill/>
          <a:ln w="25400" cap="flat" cmpd="sng" algn="ctr">
            <a:solidFill>
              <a:srgbClr val="0000FF"/>
            </a:solidFill>
            <a:prstDash val="solid"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80" name="Group 155"/>
          <p:cNvGrpSpPr/>
          <p:nvPr/>
        </p:nvGrpSpPr>
        <p:grpSpPr bwMode="auto">
          <a:xfrm>
            <a:off x="1337974" y="2960226"/>
            <a:ext cx="7029450" cy="446087"/>
            <a:chOff x="1062" y="1752"/>
            <a:chExt cx="4731" cy="281"/>
          </a:xfrm>
        </p:grpSpPr>
        <p:sp>
          <p:nvSpPr>
            <p:cNvPr id="81" name="Rectangle 110"/>
            <p:cNvSpPr>
              <a:spLocks noChangeArrowheads="1"/>
            </p:cNvSpPr>
            <p:nvPr/>
          </p:nvSpPr>
          <p:spPr bwMode="auto">
            <a:xfrm>
              <a:off x="1062" y="1752"/>
              <a:ext cx="4731" cy="281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频率的稳定性 </a:t>
              </a:r>
              <a:r>
                <a:rPr kumimoji="1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设   次独立重复试验中事件</a:t>
              </a:r>
              <a:r>
                <a:rPr kumimoji="1" lang="zh-CN" altLang="en-US" sz="23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  </a:t>
              </a:r>
              <a:r>
                <a:rPr kumimoji="1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发生</a:t>
              </a:r>
              <a:endParaRPr kumimoji="0" lang="en-US" altLang="zh-CN" sz="23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82" name="Object 60"/>
            <p:cNvGraphicFramePr>
              <a:graphicFrameLocks noChangeAspect="1"/>
            </p:cNvGraphicFramePr>
            <p:nvPr/>
          </p:nvGraphicFramePr>
          <p:xfrm>
            <a:off x="2554" y="1813"/>
            <a:ext cx="156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452" name="公式" r:id="rId5" imgW="127000" imgH="139700" progId="Equation.3">
                    <p:embed/>
                  </p:oleObj>
                </mc:Choice>
                <mc:Fallback>
                  <p:oleObj name="公式" r:id="rId5" imgW="127000" imgH="139700" progId="Equation.3">
                    <p:embed/>
                    <p:pic>
                      <p:nvPicPr>
                        <p:cNvPr id="0" name="Object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54" y="1813"/>
                          <a:ext cx="156" cy="1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3" name="Object 60"/>
            <p:cNvGraphicFramePr>
              <a:graphicFrameLocks noChangeAspect="1"/>
            </p:cNvGraphicFramePr>
            <p:nvPr/>
          </p:nvGraphicFramePr>
          <p:xfrm>
            <a:off x="4668" y="1778"/>
            <a:ext cx="187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453" name="公式" r:id="rId6" imgW="152400" imgH="165100" progId="Equation.3">
                    <p:embed/>
                  </p:oleObj>
                </mc:Choice>
                <mc:Fallback>
                  <p:oleObj name="公式" r:id="rId6" imgW="152400" imgH="165100" progId="Equation.3">
                    <p:embed/>
                    <p:pic>
                      <p:nvPicPr>
                        <p:cNvPr id="0" name="Object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68" y="1778"/>
                          <a:ext cx="187" cy="2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84" name="Object 60"/>
          <p:cNvGraphicFramePr>
            <a:graphicFrameLocks noChangeAspect="1"/>
          </p:cNvGraphicFramePr>
          <p:nvPr/>
        </p:nvGraphicFramePr>
        <p:xfrm>
          <a:off x="5422297" y="3893003"/>
          <a:ext cx="827087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54" name="公式" r:id="rId8" imgW="457200" imgH="203200" progId="Equation.3">
                  <p:embed/>
                </p:oleObj>
              </mc:Choice>
              <mc:Fallback>
                <p:oleObj name="公式" r:id="rId8" imgW="457200" imgH="203200" progId="Equation.3">
                  <p:embed/>
                  <p:pic>
                    <p:nvPicPr>
                      <p:cNvPr id="0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2297" y="3893003"/>
                        <a:ext cx="827087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5" name="Group 148"/>
          <p:cNvGrpSpPr/>
          <p:nvPr/>
        </p:nvGrpSpPr>
        <p:grpSpPr bwMode="auto">
          <a:xfrm>
            <a:off x="1711829" y="3723081"/>
            <a:ext cx="3710468" cy="667109"/>
            <a:chOff x="1080" y="2746"/>
            <a:chExt cx="3068" cy="552"/>
          </a:xfrm>
        </p:grpSpPr>
        <p:graphicFrame>
          <p:nvGraphicFramePr>
            <p:cNvPr id="86" name="Object 60"/>
            <p:cNvGraphicFramePr>
              <a:graphicFrameLocks noChangeAspect="1"/>
            </p:cNvGraphicFramePr>
            <p:nvPr/>
          </p:nvGraphicFramePr>
          <p:xfrm>
            <a:off x="1080" y="2746"/>
            <a:ext cx="1071" cy="5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455" name="Equation" r:id="rId10" imgW="17373600" imgH="8839200" progId="Equation.DSMT4">
                    <p:embed/>
                  </p:oleObj>
                </mc:Choice>
                <mc:Fallback>
                  <p:oleObj name="Equation" r:id="rId10" imgW="17373600" imgH="8839200" progId="Equation.DSMT4">
                    <p:embed/>
                    <p:pic>
                      <p:nvPicPr>
                        <p:cNvPr id="0" name="Object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80" y="2746"/>
                          <a:ext cx="1071" cy="5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7" name="Rectangle 110"/>
            <p:cNvSpPr>
              <a:spLocks noChangeArrowheads="1"/>
            </p:cNvSpPr>
            <p:nvPr/>
          </p:nvSpPr>
          <p:spPr bwMode="auto">
            <a:xfrm>
              <a:off x="2101" y="2809"/>
              <a:ext cx="2047" cy="369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0" marR="0" lvl="0" indent="0" defTabSz="91440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越来越接近常数</a:t>
              </a:r>
              <a:endParaRPr kumimoji="1" lang="zh-CN" altLang="en-US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88" name="Object 60"/>
            <p:cNvGraphicFramePr>
              <a:graphicFrameLocks noChangeAspect="1"/>
            </p:cNvGraphicFramePr>
            <p:nvPr/>
          </p:nvGraphicFramePr>
          <p:xfrm>
            <a:off x="3922" y="2909"/>
            <a:ext cx="226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456" name="公式" r:id="rId12" imgW="152400" imgH="165100" progId="Equation.3">
                    <p:embed/>
                  </p:oleObj>
                </mc:Choice>
                <mc:Fallback>
                  <p:oleObj name="公式" r:id="rId12" imgW="152400" imgH="165100" progId="Equation.3">
                    <p:embed/>
                    <p:pic>
                      <p:nvPicPr>
                        <p:cNvPr id="0" name="Object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2" y="2909"/>
                          <a:ext cx="226" cy="2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89" name="Object 60"/>
          <p:cNvGraphicFramePr>
            <a:graphicFrameLocks noChangeAspect="1"/>
          </p:cNvGraphicFramePr>
          <p:nvPr/>
        </p:nvGraphicFramePr>
        <p:xfrm>
          <a:off x="2481104" y="4232693"/>
          <a:ext cx="3497262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57" name="Equation" r:id="rId14" imgW="46939200" imgH="8839200" progId="Equation.DSMT4">
                  <p:embed/>
                </p:oleObj>
              </mc:Choice>
              <mc:Fallback>
                <p:oleObj name="Equation" r:id="rId14" imgW="46939200" imgH="8839200" progId="Equation.DSMT4">
                  <p:embed/>
                  <p:pic>
                    <p:nvPicPr>
                      <p:cNvPr id="0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1104" y="4232693"/>
                        <a:ext cx="3497262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0" name="组合 89"/>
          <p:cNvGrpSpPr/>
          <p:nvPr/>
        </p:nvGrpSpPr>
        <p:grpSpPr bwMode="auto">
          <a:xfrm>
            <a:off x="1044286" y="1331451"/>
            <a:ext cx="5148263" cy="446087"/>
            <a:chOff x="1086469" y="849884"/>
            <a:chExt cx="5148076" cy="446276"/>
          </a:xfrm>
        </p:grpSpPr>
        <p:sp>
          <p:nvSpPr>
            <p:cNvPr id="91" name="Rectangle 110"/>
            <p:cNvSpPr>
              <a:spLocks noChangeArrowheads="1"/>
            </p:cNvSpPr>
            <p:nvPr/>
          </p:nvSpPr>
          <p:spPr bwMode="auto">
            <a:xfrm>
              <a:off x="1361097" y="849884"/>
              <a:ext cx="4873448" cy="446276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300" b="0" i="0" u="none" strike="noStrike" kern="10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回顾</a:t>
              </a:r>
              <a:r>
                <a:rPr kumimoji="0" lang="en-US" altLang="zh-CN" sz="2300" b="0" i="0" u="none" strike="noStrike" kern="10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:</a:t>
              </a:r>
              <a:r>
                <a:rPr kumimoji="0" lang="zh-CN" altLang="zh-CN" sz="2300" b="0" i="0" u="none" strike="noStrike" kern="10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“概率”的概念是如何产生的?</a:t>
              </a:r>
              <a:endParaRPr kumimoji="0" lang="en-US" altLang="zh-CN" sz="2300" b="0" i="0" u="none" strike="noStrike" kern="10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endParaRPr>
            </a:p>
          </p:txBody>
        </p:sp>
        <p:pic>
          <p:nvPicPr>
            <p:cNvPr id="92" name="Picture 18" descr="E:\MB001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6469" y="937839"/>
              <a:ext cx="306460" cy="332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3" name="Picture 18" descr="E:\MB001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286" y="3030076"/>
            <a:ext cx="306388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4" name="组合 93"/>
          <p:cNvGrpSpPr/>
          <p:nvPr/>
        </p:nvGrpSpPr>
        <p:grpSpPr bwMode="auto">
          <a:xfrm>
            <a:off x="1044286" y="4886969"/>
            <a:ext cx="7475538" cy="446087"/>
            <a:chOff x="1086469" y="3984036"/>
            <a:chExt cx="7475321" cy="446276"/>
          </a:xfrm>
        </p:grpSpPr>
        <p:sp>
          <p:nvSpPr>
            <p:cNvPr id="95" name="Rectangle 110"/>
            <p:cNvSpPr>
              <a:spLocks noChangeArrowheads="1"/>
            </p:cNvSpPr>
            <p:nvPr/>
          </p:nvSpPr>
          <p:spPr bwMode="auto">
            <a:xfrm>
              <a:off x="1367449" y="3984036"/>
              <a:ext cx="7194341" cy="446276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:</a:t>
              </a: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如何定义随机变量的收敛性？</a:t>
              </a:r>
              <a:endParaRPr kumimoji="0" lang="en-US" altLang="zh-CN" sz="23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endParaRPr>
            </a:p>
          </p:txBody>
        </p:sp>
        <p:pic>
          <p:nvPicPr>
            <p:cNvPr id="96" name="Picture 18" descr="E:\MB001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6469" y="4061429"/>
              <a:ext cx="306460" cy="332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7" name="组合 96"/>
          <p:cNvGrpSpPr/>
          <p:nvPr/>
        </p:nvGrpSpPr>
        <p:grpSpPr bwMode="auto">
          <a:xfrm>
            <a:off x="1044286" y="5467010"/>
            <a:ext cx="7481888" cy="446088"/>
            <a:chOff x="1086469" y="4366360"/>
            <a:chExt cx="7481671" cy="446276"/>
          </a:xfrm>
        </p:grpSpPr>
        <p:sp>
          <p:nvSpPr>
            <p:cNvPr id="98" name="Rectangle 110"/>
            <p:cNvSpPr>
              <a:spLocks noChangeArrowheads="1"/>
            </p:cNvSpPr>
            <p:nvPr/>
          </p:nvSpPr>
          <p:spPr bwMode="auto">
            <a:xfrm>
              <a:off x="1373799" y="4366360"/>
              <a:ext cx="7194341" cy="446276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问题</a:t>
              </a:r>
              <a:r>
                <a:rPr kumimoji="0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:</a:t>
              </a: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频率稳定性的严格数学描述是什么？</a:t>
              </a:r>
              <a:endParaRPr kumimoji="0" lang="en-US" altLang="zh-CN" sz="23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endParaRPr>
            </a:p>
          </p:txBody>
        </p:sp>
        <p:pic>
          <p:nvPicPr>
            <p:cNvPr id="99" name="Picture 18" descr="E:\MB001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6469" y="4455488"/>
              <a:ext cx="306460" cy="332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72" grpId="0"/>
      <p:bldP spid="73" grpId="0"/>
      <p:bldP spid="74" grpId="0" animBg="1"/>
      <p:bldP spid="75" grpId="0" animBg="1"/>
      <p:bldP spid="76" grpId="0" animBg="1"/>
      <p:bldP spid="77" grpId="0" animBg="1"/>
      <p:bldP spid="78" grpId="0"/>
      <p:bldP spid="7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4.2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中心极限定理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r="1768"/>
          <a:stretch>
            <a:fillRect/>
          </a:stretch>
        </p:blipFill>
        <p:spPr>
          <a:xfrm>
            <a:off x="122550" y="1441867"/>
            <a:ext cx="8703758" cy="67029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843" y="2685248"/>
            <a:ext cx="8427173" cy="169623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65" y="1431606"/>
            <a:ext cx="1558834" cy="355068"/>
          </a:xfrm>
          <a:prstGeom prst="rect">
            <a:avLst/>
          </a:prstGeom>
        </p:spPr>
      </p:pic>
      <p:sp>
        <p:nvSpPr>
          <p:cNvPr id="868" name="Rectangle 110"/>
          <p:cNvSpPr>
            <a:spLocks noChangeArrowheads="1"/>
          </p:cNvSpPr>
          <p:nvPr/>
        </p:nvSpPr>
        <p:spPr bwMode="auto">
          <a:xfrm>
            <a:off x="583114" y="1386564"/>
            <a:ext cx="9757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4.2.5</a:t>
            </a:r>
            <a:endParaRPr lang="zh-CN" altLang="en-US" sz="2000" b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872" name="组合 871"/>
          <p:cNvGrpSpPr/>
          <p:nvPr/>
        </p:nvGrpSpPr>
        <p:grpSpPr>
          <a:xfrm>
            <a:off x="499323" y="4938699"/>
            <a:ext cx="8044384" cy="841483"/>
            <a:chOff x="538654" y="4521605"/>
            <a:chExt cx="7451460" cy="619136"/>
          </a:xfrm>
        </p:grpSpPr>
        <p:pic>
          <p:nvPicPr>
            <p:cNvPr id="870" name="图片 869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38654" y="4521605"/>
              <a:ext cx="7389055" cy="516538"/>
            </a:xfrm>
            <a:prstGeom prst="rect">
              <a:avLst/>
            </a:prstGeom>
          </p:spPr>
        </p:pic>
        <p:pic>
          <p:nvPicPr>
            <p:cNvPr id="871" name="图片 87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07982" y="4779874"/>
              <a:ext cx="5482132" cy="36086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5"/>
          <p:cNvSpPr/>
          <p:nvPr/>
        </p:nvSpPr>
        <p:spPr>
          <a:xfrm>
            <a:off x="0" y="4"/>
            <a:ext cx="9144000" cy="4941277"/>
          </a:xfrm>
          <a:custGeom>
            <a:avLst/>
            <a:gdLst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0 w 9144000"/>
              <a:gd name="connsiteY3" fmla="*/ 4026877 h 4026877"/>
              <a:gd name="connsiteX4" fmla="*/ 0 w 9144000"/>
              <a:gd name="connsiteY4" fmla="*/ 0 h 4026877"/>
              <a:gd name="connsiteX0-1" fmla="*/ 0 w 9144000"/>
              <a:gd name="connsiteY0-2" fmla="*/ 0 h 4026877"/>
              <a:gd name="connsiteX1-3" fmla="*/ 9144000 w 9144000"/>
              <a:gd name="connsiteY1-4" fmla="*/ 0 h 4026877"/>
              <a:gd name="connsiteX2-5" fmla="*/ 9144000 w 9144000"/>
              <a:gd name="connsiteY2-6" fmla="*/ 4026877 h 4026877"/>
              <a:gd name="connsiteX3-7" fmla="*/ 4466492 w 9144000"/>
              <a:gd name="connsiteY3-8" fmla="*/ 4009292 h 4026877"/>
              <a:gd name="connsiteX4-9" fmla="*/ 0 w 9144000"/>
              <a:gd name="connsiteY4-10" fmla="*/ 4026877 h 4026877"/>
              <a:gd name="connsiteX5" fmla="*/ 0 w 9144000"/>
              <a:gd name="connsiteY5" fmla="*/ 0 h 4026877"/>
              <a:gd name="connsiteX0-11" fmla="*/ 0 w 9144000"/>
              <a:gd name="connsiteY0-12" fmla="*/ 0 h 4501661"/>
              <a:gd name="connsiteX1-13" fmla="*/ 9144000 w 9144000"/>
              <a:gd name="connsiteY1-14" fmla="*/ 0 h 4501661"/>
              <a:gd name="connsiteX2-15" fmla="*/ 9144000 w 9144000"/>
              <a:gd name="connsiteY2-16" fmla="*/ 4026877 h 4501661"/>
              <a:gd name="connsiteX3-17" fmla="*/ 4677508 w 9144000"/>
              <a:gd name="connsiteY3-18" fmla="*/ 4501661 h 4501661"/>
              <a:gd name="connsiteX4-19" fmla="*/ 0 w 9144000"/>
              <a:gd name="connsiteY4-20" fmla="*/ 4026877 h 4501661"/>
              <a:gd name="connsiteX5-21" fmla="*/ 0 w 9144000"/>
              <a:gd name="connsiteY5-22" fmla="*/ 0 h 4501661"/>
              <a:gd name="connsiteX0-23" fmla="*/ 0 w 9144000"/>
              <a:gd name="connsiteY0-24" fmla="*/ 0 h 5045818"/>
              <a:gd name="connsiteX1-25" fmla="*/ 9144000 w 9144000"/>
              <a:gd name="connsiteY1-26" fmla="*/ 0 h 5045818"/>
              <a:gd name="connsiteX2-27" fmla="*/ 9144000 w 9144000"/>
              <a:gd name="connsiteY2-28" fmla="*/ 4026877 h 5045818"/>
              <a:gd name="connsiteX3-29" fmla="*/ 4677508 w 9144000"/>
              <a:gd name="connsiteY3-30" fmla="*/ 5045818 h 5045818"/>
              <a:gd name="connsiteX4-31" fmla="*/ 0 w 9144000"/>
              <a:gd name="connsiteY4-32" fmla="*/ 4026877 h 5045818"/>
              <a:gd name="connsiteX5-33" fmla="*/ 0 w 9144000"/>
              <a:gd name="connsiteY5-34" fmla="*/ 0 h 5045818"/>
              <a:gd name="connsiteX0-35" fmla="*/ 0 w 9144000"/>
              <a:gd name="connsiteY0-36" fmla="*/ 0 h 5045818"/>
              <a:gd name="connsiteX1-37" fmla="*/ 9144000 w 9144000"/>
              <a:gd name="connsiteY1-38" fmla="*/ 0 h 5045818"/>
              <a:gd name="connsiteX2-39" fmla="*/ 9144000 w 9144000"/>
              <a:gd name="connsiteY2-40" fmla="*/ 4026877 h 5045818"/>
              <a:gd name="connsiteX3-41" fmla="*/ 4585145 w 9144000"/>
              <a:gd name="connsiteY3-42" fmla="*/ 5045818 h 5045818"/>
              <a:gd name="connsiteX4-43" fmla="*/ 0 w 9144000"/>
              <a:gd name="connsiteY4-44" fmla="*/ 4026877 h 5045818"/>
              <a:gd name="connsiteX5-45" fmla="*/ 0 w 9144000"/>
              <a:gd name="connsiteY5-46" fmla="*/ 0 h 50458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9144000" h="5045818">
                <a:moveTo>
                  <a:pt x="0" y="0"/>
                </a:moveTo>
                <a:lnTo>
                  <a:pt x="9144000" y="0"/>
                </a:lnTo>
                <a:lnTo>
                  <a:pt x="9144000" y="4026877"/>
                </a:lnTo>
                <a:lnTo>
                  <a:pt x="4585145" y="5045818"/>
                </a:lnTo>
                <a:lnTo>
                  <a:pt x="0" y="402687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5"/>
          <p:cNvSpPr/>
          <p:nvPr/>
        </p:nvSpPr>
        <p:spPr>
          <a:xfrm>
            <a:off x="0" y="-29493"/>
            <a:ext cx="9144000" cy="4941277"/>
          </a:xfrm>
          <a:custGeom>
            <a:avLst/>
            <a:gdLst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0 w 9144000"/>
              <a:gd name="connsiteY3" fmla="*/ 4026877 h 4026877"/>
              <a:gd name="connsiteX4" fmla="*/ 0 w 9144000"/>
              <a:gd name="connsiteY4" fmla="*/ 0 h 4026877"/>
              <a:gd name="connsiteX0-1" fmla="*/ 0 w 9144000"/>
              <a:gd name="connsiteY0-2" fmla="*/ 0 h 4026877"/>
              <a:gd name="connsiteX1-3" fmla="*/ 9144000 w 9144000"/>
              <a:gd name="connsiteY1-4" fmla="*/ 0 h 4026877"/>
              <a:gd name="connsiteX2-5" fmla="*/ 9144000 w 9144000"/>
              <a:gd name="connsiteY2-6" fmla="*/ 4026877 h 4026877"/>
              <a:gd name="connsiteX3-7" fmla="*/ 4466492 w 9144000"/>
              <a:gd name="connsiteY3-8" fmla="*/ 4009292 h 4026877"/>
              <a:gd name="connsiteX4-9" fmla="*/ 0 w 9144000"/>
              <a:gd name="connsiteY4-10" fmla="*/ 4026877 h 4026877"/>
              <a:gd name="connsiteX5" fmla="*/ 0 w 9144000"/>
              <a:gd name="connsiteY5" fmla="*/ 0 h 4026877"/>
              <a:gd name="connsiteX0-11" fmla="*/ 0 w 9144000"/>
              <a:gd name="connsiteY0-12" fmla="*/ 0 h 4501661"/>
              <a:gd name="connsiteX1-13" fmla="*/ 9144000 w 9144000"/>
              <a:gd name="connsiteY1-14" fmla="*/ 0 h 4501661"/>
              <a:gd name="connsiteX2-15" fmla="*/ 9144000 w 9144000"/>
              <a:gd name="connsiteY2-16" fmla="*/ 4026877 h 4501661"/>
              <a:gd name="connsiteX3-17" fmla="*/ 4677508 w 9144000"/>
              <a:gd name="connsiteY3-18" fmla="*/ 4501661 h 4501661"/>
              <a:gd name="connsiteX4-19" fmla="*/ 0 w 9144000"/>
              <a:gd name="connsiteY4-20" fmla="*/ 4026877 h 4501661"/>
              <a:gd name="connsiteX5-21" fmla="*/ 0 w 9144000"/>
              <a:gd name="connsiteY5-22" fmla="*/ 0 h 4501661"/>
              <a:gd name="connsiteX0-23" fmla="*/ 0 w 9144000"/>
              <a:gd name="connsiteY0-24" fmla="*/ 0 h 5045818"/>
              <a:gd name="connsiteX1-25" fmla="*/ 9144000 w 9144000"/>
              <a:gd name="connsiteY1-26" fmla="*/ 0 h 5045818"/>
              <a:gd name="connsiteX2-27" fmla="*/ 9144000 w 9144000"/>
              <a:gd name="connsiteY2-28" fmla="*/ 4026877 h 5045818"/>
              <a:gd name="connsiteX3-29" fmla="*/ 4677508 w 9144000"/>
              <a:gd name="connsiteY3-30" fmla="*/ 5045818 h 5045818"/>
              <a:gd name="connsiteX4-31" fmla="*/ 0 w 9144000"/>
              <a:gd name="connsiteY4-32" fmla="*/ 4026877 h 5045818"/>
              <a:gd name="connsiteX5-33" fmla="*/ 0 w 9144000"/>
              <a:gd name="connsiteY5-34" fmla="*/ 0 h 5045818"/>
              <a:gd name="connsiteX0-35" fmla="*/ 0 w 9144000"/>
              <a:gd name="connsiteY0-36" fmla="*/ 0 h 5026954"/>
              <a:gd name="connsiteX1-37" fmla="*/ 9144000 w 9144000"/>
              <a:gd name="connsiteY1-38" fmla="*/ 0 h 5026954"/>
              <a:gd name="connsiteX2-39" fmla="*/ 9144000 w 9144000"/>
              <a:gd name="connsiteY2-40" fmla="*/ 4026877 h 5026954"/>
              <a:gd name="connsiteX3-41" fmla="*/ 4603617 w 9144000"/>
              <a:gd name="connsiteY3-42" fmla="*/ 5026954 h 5026954"/>
              <a:gd name="connsiteX4-43" fmla="*/ 0 w 9144000"/>
              <a:gd name="connsiteY4-44" fmla="*/ 4026877 h 5026954"/>
              <a:gd name="connsiteX5-45" fmla="*/ 0 w 9144000"/>
              <a:gd name="connsiteY5-46" fmla="*/ 0 h 50269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9144000" h="5026954">
                <a:moveTo>
                  <a:pt x="0" y="0"/>
                </a:moveTo>
                <a:lnTo>
                  <a:pt x="9144000" y="0"/>
                </a:lnTo>
                <a:lnTo>
                  <a:pt x="9144000" y="4026877"/>
                </a:lnTo>
                <a:lnTo>
                  <a:pt x="4603617" y="5026954"/>
                </a:lnTo>
                <a:lnTo>
                  <a:pt x="0" y="4026877"/>
                </a:lnTo>
                <a:lnTo>
                  <a:pt x="0" y="0"/>
                </a:lnTo>
                <a:close/>
              </a:path>
            </a:pathLst>
          </a:custGeom>
          <a:solidFill>
            <a:srgbClr val="5482A3">
              <a:alpha val="80000"/>
            </a:srgbClr>
          </a:solidFill>
          <a:ln>
            <a:noFill/>
          </a:ln>
          <a:effectLst>
            <a:outerShdw blurRad="50800" dist="762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271853" y="2109620"/>
            <a:ext cx="8723871" cy="9069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 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中心极限定理应用实例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55" y="209798"/>
            <a:ext cx="3288870" cy="8809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4.3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中心极限定理应用实例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8556" y="1476235"/>
            <a:ext cx="7087838" cy="2833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4614" y="1759575"/>
            <a:ext cx="8507703" cy="5815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9107" y="2407179"/>
            <a:ext cx="7242265" cy="688967"/>
          </a:xfrm>
          <a:prstGeom prst="rect">
            <a:avLst/>
          </a:prstGeom>
        </p:spPr>
      </p:pic>
      <p:sp>
        <p:nvSpPr>
          <p:cNvPr id="9" name="Rectangle 110"/>
          <p:cNvSpPr>
            <a:spLocks noChangeArrowheads="1"/>
          </p:cNvSpPr>
          <p:nvPr/>
        </p:nvSpPr>
        <p:spPr bwMode="auto">
          <a:xfrm>
            <a:off x="583114" y="1386564"/>
            <a:ext cx="9757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4.2.6</a:t>
            </a:r>
            <a:endParaRPr lang="zh-CN" altLang="en-US" sz="2000" b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5243" y="3334705"/>
            <a:ext cx="7626980" cy="29625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4.3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中心极限定理应用实例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4115" y="938902"/>
            <a:ext cx="8880056" cy="105049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5988" y="3387653"/>
            <a:ext cx="7332028" cy="17413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919" y="5175288"/>
            <a:ext cx="7696947" cy="5974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12224" y="5819031"/>
            <a:ext cx="4797954" cy="8437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3771" y="890132"/>
            <a:ext cx="1309575" cy="377762"/>
          </a:xfrm>
          <a:prstGeom prst="rect">
            <a:avLst/>
          </a:prstGeom>
        </p:spPr>
      </p:pic>
      <p:sp>
        <p:nvSpPr>
          <p:cNvPr id="6" name="Rectangle 110"/>
          <p:cNvSpPr>
            <a:spLocks noChangeArrowheads="1"/>
          </p:cNvSpPr>
          <p:nvPr/>
        </p:nvSpPr>
        <p:spPr bwMode="auto">
          <a:xfrm>
            <a:off x="594599" y="936564"/>
            <a:ext cx="9757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4.2.7</a:t>
            </a:r>
            <a:endParaRPr lang="zh-CN" altLang="en-US" sz="2000" b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43771" y="2071479"/>
            <a:ext cx="8720399" cy="1320875"/>
            <a:chOff x="343771" y="2071479"/>
            <a:chExt cx="8720399" cy="132087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3771" y="2071479"/>
              <a:ext cx="8720399" cy="1234089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109493" y="2877444"/>
              <a:ext cx="1296822" cy="428124"/>
            </a:xfrm>
            <a:prstGeom prst="rect">
              <a:avLst/>
            </a:prstGeom>
          </p:spPr>
        </p:pic>
        <p:pic>
          <p:nvPicPr>
            <p:cNvPr id="9" name="图片 8" descr="屏幕剪辑"/>
            <p:cNvPicPr>
              <a:picLocks noChangeAspect="1"/>
            </p:cNvPicPr>
            <p:nvPr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9492" y="2855303"/>
              <a:ext cx="1279641" cy="53705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4.3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中心极限定理应用实例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223" y="1233312"/>
            <a:ext cx="8963557" cy="12855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9393" y="2780016"/>
            <a:ext cx="7802291" cy="2847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17797" y="3644855"/>
            <a:ext cx="5644158" cy="13518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" y="1356086"/>
            <a:ext cx="1309370" cy="334955"/>
          </a:xfrm>
          <a:prstGeom prst="rect">
            <a:avLst/>
          </a:prstGeom>
        </p:spPr>
      </p:pic>
      <p:sp>
        <p:nvSpPr>
          <p:cNvPr id="11" name="Rectangle 110"/>
          <p:cNvSpPr>
            <a:spLocks noChangeArrowheads="1"/>
          </p:cNvSpPr>
          <p:nvPr/>
        </p:nvSpPr>
        <p:spPr bwMode="auto">
          <a:xfrm>
            <a:off x="248880" y="1315121"/>
            <a:ext cx="9757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4.2.8</a:t>
            </a:r>
            <a:endParaRPr lang="zh-CN" altLang="en-US" sz="2000" b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4.3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中心极限定理应用实例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3527" y="942582"/>
            <a:ext cx="8963557" cy="12855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4290" t="-6475" r="17803" b="47278"/>
          <a:stretch>
            <a:fillRect/>
          </a:stretch>
        </p:blipFill>
        <p:spPr>
          <a:xfrm>
            <a:off x="332508" y="2325246"/>
            <a:ext cx="7922029" cy="47674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82669" t="2197" b="45567"/>
          <a:stretch>
            <a:fillRect/>
          </a:stretch>
        </p:blipFill>
        <p:spPr>
          <a:xfrm>
            <a:off x="332508" y="2801988"/>
            <a:ext cx="1645919" cy="39291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47" t="47139" r="78952" b="918"/>
          <a:stretch>
            <a:fillRect/>
          </a:stretch>
        </p:blipFill>
        <p:spPr>
          <a:xfrm>
            <a:off x="1820484" y="2777049"/>
            <a:ext cx="2003367" cy="39069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2405" y="3389128"/>
            <a:ext cx="8359194" cy="143822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5102" y="4878645"/>
            <a:ext cx="1487976" cy="31446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22167" y="5048736"/>
            <a:ext cx="3310342" cy="79637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4526" y="6066493"/>
            <a:ext cx="8841561" cy="39321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527" y="1040735"/>
            <a:ext cx="1309370" cy="334955"/>
          </a:xfrm>
          <a:prstGeom prst="rect">
            <a:avLst/>
          </a:prstGeom>
        </p:spPr>
      </p:pic>
      <p:sp>
        <p:nvSpPr>
          <p:cNvPr id="16" name="Rectangle 110"/>
          <p:cNvSpPr>
            <a:spLocks noChangeArrowheads="1"/>
          </p:cNvSpPr>
          <p:nvPr/>
        </p:nvSpPr>
        <p:spPr bwMode="auto">
          <a:xfrm>
            <a:off x="392405" y="999770"/>
            <a:ext cx="9757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4.2.8</a:t>
            </a:r>
            <a:endParaRPr lang="zh-CN" altLang="en-US" sz="2000" b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4.3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中心极限定理应用实例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10"/>
          <p:cNvSpPr>
            <a:spLocks noChangeArrowheads="1"/>
          </p:cNvSpPr>
          <p:nvPr/>
        </p:nvSpPr>
        <p:spPr bwMode="auto">
          <a:xfrm>
            <a:off x="689928" y="1038276"/>
            <a:ext cx="6986588" cy="1295400"/>
          </a:xfrm>
          <a:prstGeom prst="rect">
            <a:avLst/>
          </a:prstGeom>
          <a:noFill/>
          <a:ln>
            <a:noFill/>
          </a:ln>
        </p:spPr>
        <p:txBody>
          <a:bodyPr lIns="63505" tIns="31753" rIns="63505" bIns="31753">
            <a:spAutoFit/>
          </a:bodyPr>
          <a:lstStyle/>
          <a:p>
            <a:pPr algn="just">
              <a:defRPr/>
            </a:pPr>
            <a:r>
              <a:rPr kumimoji="0"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       例</a:t>
            </a:r>
            <a:r>
              <a:rPr kumimoji="0"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zh-CN" altLang="en-US" sz="2000" dirty="0">
                <a:latin typeface="+mn-ea"/>
                <a:ea typeface="+mn-ea"/>
              </a:rPr>
              <a:t>某单位电话交换机接有</a:t>
            </a:r>
            <a:r>
              <a:rPr lang="en-US" altLang="zh-CN" sz="2000" dirty="0">
                <a:latin typeface="+mn-ea"/>
                <a:ea typeface="+mn-ea"/>
              </a:rPr>
              <a:t>500</a:t>
            </a:r>
            <a:r>
              <a:rPr lang="zh-CN" altLang="en-US" sz="2000" dirty="0">
                <a:latin typeface="+mn-ea"/>
                <a:ea typeface="+mn-ea"/>
              </a:rPr>
              <a:t>部电话</a:t>
            </a:r>
            <a:r>
              <a:rPr lang="en-US" altLang="zh-CN" sz="2000" dirty="0">
                <a:latin typeface="+mn-ea"/>
                <a:ea typeface="+mn-ea"/>
              </a:rPr>
              <a:t>,</a:t>
            </a:r>
            <a:r>
              <a:rPr lang="zh-CN" altLang="en-US" sz="2000" dirty="0">
                <a:latin typeface="+mn-ea"/>
                <a:ea typeface="+mn-ea"/>
              </a:rPr>
              <a:t>在所有通话中有</a:t>
            </a:r>
            <a:r>
              <a:rPr lang="en-US" altLang="zh-CN" sz="2000" dirty="0">
                <a:latin typeface="+mn-ea"/>
                <a:ea typeface="+mn-ea"/>
              </a:rPr>
              <a:t>96%</a:t>
            </a:r>
            <a:r>
              <a:rPr lang="zh-CN" altLang="en-US" sz="2000" dirty="0">
                <a:latin typeface="+mn-ea"/>
                <a:ea typeface="+mn-ea"/>
              </a:rPr>
              <a:t>次通话是在各分机内进行的</a:t>
            </a:r>
            <a:r>
              <a:rPr lang="en-US" altLang="zh-CN" sz="2000" dirty="0">
                <a:latin typeface="+mn-ea"/>
                <a:ea typeface="+mn-ea"/>
              </a:rPr>
              <a:t>.</a:t>
            </a:r>
            <a:r>
              <a:rPr lang="zh-CN" altLang="en-US" sz="2000" dirty="0">
                <a:latin typeface="+mn-ea"/>
                <a:ea typeface="+mn-ea"/>
              </a:rPr>
              <a:t>假定每部分机是否需要打外线是相互独立的</a:t>
            </a:r>
            <a:r>
              <a:rPr lang="en-US" altLang="zh-CN" sz="2000" dirty="0">
                <a:latin typeface="+mn-ea"/>
                <a:ea typeface="+mn-ea"/>
              </a:rPr>
              <a:t>,</a:t>
            </a:r>
            <a:r>
              <a:rPr lang="zh-CN" altLang="en-US" sz="2000" dirty="0">
                <a:latin typeface="+mn-ea"/>
                <a:ea typeface="+mn-ea"/>
              </a:rPr>
              <a:t>问需要配备多少条外线才能以</a:t>
            </a:r>
            <a:r>
              <a:rPr lang="en-US" altLang="zh-CN" sz="2000" dirty="0">
                <a:latin typeface="+mn-ea"/>
                <a:ea typeface="+mn-ea"/>
              </a:rPr>
              <a:t>95%</a:t>
            </a:r>
            <a:r>
              <a:rPr lang="zh-CN" altLang="en-US" sz="2000" dirty="0">
                <a:latin typeface="+mn-ea"/>
                <a:ea typeface="+mn-ea"/>
              </a:rPr>
              <a:t>的概率保证每个分机要用外线时不必等候？</a:t>
            </a:r>
            <a:endParaRPr lang="en-US" altLang="zh-CN" sz="2000" dirty="0">
              <a:latin typeface="+mn-ea"/>
              <a:ea typeface="+mn-ea"/>
            </a:endParaRPr>
          </a:p>
        </p:txBody>
      </p:sp>
      <p:grpSp>
        <p:nvGrpSpPr>
          <p:cNvPr id="6" name="Group 41"/>
          <p:cNvGrpSpPr/>
          <p:nvPr/>
        </p:nvGrpSpPr>
        <p:grpSpPr bwMode="auto">
          <a:xfrm>
            <a:off x="1107726" y="2865723"/>
            <a:ext cx="2519362" cy="400050"/>
            <a:chOff x="2937" y="1809"/>
            <a:chExt cx="2285" cy="363"/>
          </a:xfrm>
        </p:grpSpPr>
        <p:sp>
          <p:nvSpPr>
            <p:cNvPr id="7" name="Rectangle 30"/>
            <p:cNvSpPr>
              <a:spLocks noChangeArrowheads="1"/>
            </p:cNvSpPr>
            <p:nvPr/>
          </p:nvSpPr>
          <p:spPr bwMode="auto">
            <a:xfrm>
              <a:off x="2937" y="1809"/>
              <a:ext cx="1294" cy="3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sz="2000" dirty="0">
                  <a:latin typeface="+mn-ea"/>
                  <a:ea typeface="+mn-ea"/>
                </a:rPr>
                <a:t> </a:t>
              </a:r>
              <a:r>
                <a:rPr lang="zh-CN" altLang="en-US" sz="2000" dirty="0">
                  <a:latin typeface="+mn-ea"/>
                  <a:ea typeface="+mn-ea"/>
                </a:rPr>
                <a:t>则有</a:t>
              </a:r>
              <a:endParaRPr lang="zh-CN" altLang="en-US" sz="2000" dirty="0">
                <a:latin typeface="+mn-ea"/>
                <a:ea typeface="+mn-ea"/>
              </a:endParaRPr>
            </a:p>
          </p:txBody>
        </p:sp>
        <p:graphicFrame>
          <p:nvGraphicFramePr>
            <p:cNvPr id="8" name="Object 178"/>
            <p:cNvGraphicFramePr>
              <a:graphicFrameLocks noChangeAspect="1"/>
            </p:cNvGraphicFramePr>
            <p:nvPr/>
          </p:nvGraphicFramePr>
          <p:xfrm>
            <a:off x="3532" y="1833"/>
            <a:ext cx="1690" cy="3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974" name="公式" r:id="rId1" imgW="1143000" imgH="215900" progId="Equation.3">
                    <p:embed/>
                  </p:oleObj>
                </mc:Choice>
                <mc:Fallback>
                  <p:oleObj name="公式" r:id="rId1" imgW="1143000" imgH="215900" progId="Equation.3">
                    <p:embed/>
                    <p:pic>
                      <p:nvPicPr>
                        <p:cNvPr id="0" name="Object 1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32" y="1833"/>
                          <a:ext cx="1690" cy="3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65"/>
          <p:cNvGrpSpPr/>
          <p:nvPr/>
        </p:nvGrpSpPr>
        <p:grpSpPr bwMode="auto">
          <a:xfrm>
            <a:off x="1156496" y="2344124"/>
            <a:ext cx="6831012" cy="417513"/>
            <a:chOff x="480" y="1509"/>
            <a:chExt cx="6195" cy="378"/>
          </a:xfrm>
        </p:grpSpPr>
        <p:sp>
          <p:nvSpPr>
            <p:cNvPr id="10" name="Rectangle 110"/>
            <p:cNvSpPr>
              <a:spLocks noChangeArrowheads="1"/>
            </p:cNvSpPr>
            <p:nvPr/>
          </p:nvSpPr>
          <p:spPr bwMode="auto">
            <a:xfrm>
              <a:off x="480" y="1510"/>
              <a:ext cx="6195" cy="37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kumimoji="0" lang="zh-CN" altLang="en-US" sz="2000" b="1" dirty="0">
                  <a:solidFill>
                    <a:srgbClr val="0000FF"/>
                  </a:solidFill>
                  <a:latin typeface="+mn-ea"/>
                  <a:ea typeface="+mn-ea"/>
                </a:rPr>
                <a:t>解</a:t>
              </a:r>
              <a:r>
                <a:rPr kumimoji="0" lang="zh-CN" altLang="en-US" sz="2000" dirty="0">
                  <a:solidFill>
                    <a:srgbClr val="0000FF"/>
                  </a:solidFill>
                  <a:latin typeface="+mn-ea"/>
                  <a:ea typeface="+mn-ea"/>
                </a:rPr>
                <a:t> </a:t>
              </a:r>
              <a:r>
                <a:rPr lang="zh-CN" altLang="en-US" sz="2000" dirty="0">
                  <a:latin typeface="+mn-ea"/>
                  <a:ea typeface="+mn-ea"/>
                </a:rPr>
                <a:t>记      表示</a:t>
              </a:r>
              <a:r>
                <a:rPr lang="en-US" altLang="zh-CN" sz="2000" dirty="0">
                  <a:latin typeface="+mn-ea"/>
                  <a:ea typeface="+mn-ea"/>
                </a:rPr>
                <a:t>500</a:t>
              </a:r>
              <a:r>
                <a:rPr lang="zh-CN" altLang="en-US" sz="2000" dirty="0">
                  <a:latin typeface="+mn-ea"/>
                  <a:ea typeface="+mn-ea"/>
                </a:rPr>
                <a:t>台分机中同时打外线电话的台数</a:t>
              </a:r>
              <a:r>
                <a:rPr lang="en-US" altLang="zh-CN" sz="2000" dirty="0">
                  <a:latin typeface="+mn-ea"/>
                  <a:ea typeface="+mn-ea"/>
                </a:rPr>
                <a:t>.</a:t>
              </a:r>
              <a:endParaRPr lang="en-US" altLang="zh-CN" sz="2000" dirty="0">
                <a:latin typeface="+mn-ea"/>
                <a:ea typeface="+mn-ea"/>
              </a:endParaRPr>
            </a:p>
          </p:txBody>
        </p:sp>
        <p:graphicFrame>
          <p:nvGraphicFramePr>
            <p:cNvPr id="11" name="Object 179"/>
            <p:cNvGraphicFramePr>
              <a:graphicFrameLocks noChangeAspect="1"/>
            </p:cNvGraphicFramePr>
            <p:nvPr/>
          </p:nvGraphicFramePr>
          <p:xfrm>
            <a:off x="1132" y="1509"/>
            <a:ext cx="376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975" name="公式" r:id="rId3" imgW="254000" imgH="215900" progId="Equation.3">
                    <p:embed/>
                  </p:oleObj>
                </mc:Choice>
                <mc:Fallback>
                  <p:oleObj name="公式" r:id="rId3" imgW="254000" imgH="215900" progId="Equation.3">
                    <p:embed/>
                    <p:pic>
                      <p:nvPicPr>
                        <p:cNvPr id="0" name="Object 1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32" y="1509"/>
                          <a:ext cx="376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2" name="Object 180"/>
          <p:cNvGraphicFramePr>
            <a:graphicFrameLocks noChangeAspect="1"/>
          </p:cNvGraphicFramePr>
          <p:nvPr/>
        </p:nvGraphicFramePr>
        <p:xfrm>
          <a:off x="1586097" y="3414022"/>
          <a:ext cx="1181100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976" name="公式" r:id="rId5" imgW="723900" imgH="215900" progId="Equation.3">
                  <p:embed/>
                </p:oleObj>
              </mc:Choice>
              <mc:Fallback>
                <p:oleObj name="公式" r:id="rId5" imgW="723900" imgH="215900" progId="Equation.3">
                  <p:embed/>
                  <p:pic>
                    <p:nvPicPr>
                      <p:cNvPr id="0" name="Object 1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6097" y="3414022"/>
                        <a:ext cx="1181100" cy="35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43"/>
          <p:cNvSpPr>
            <a:spLocks noChangeArrowheads="1"/>
          </p:cNvSpPr>
          <p:nvPr/>
        </p:nvSpPr>
        <p:spPr bwMode="auto">
          <a:xfrm>
            <a:off x="6575869" y="2877767"/>
            <a:ext cx="1208088" cy="371475"/>
          </a:xfrm>
          <a:prstGeom prst="rect">
            <a:avLst/>
          </a:prstGeom>
          <a:noFill/>
          <a:ln>
            <a:noFill/>
          </a:ln>
          <a:effectLst/>
        </p:spPr>
        <p:txBody>
          <a:bodyPr lIns="63505" tIns="31753" rIns="63505" bIns="31753">
            <a:spAutoFit/>
          </a:bodyPr>
          <a:lstStyle/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,</a:t>
            </a:r>
            <a:r>
              <a:rPr lang="zh-CN" altLang="en-US" sz="2000" dirty="0">
                <a:latin typeface="+mn-ea"/>
                <a:ea typeface="+mn-ea"/>
              </a:rPr>
              <a:t>则应有</a:t>
            </a:r>
            <a:endParaRPr lang="en-US" altLang="zh-CN" sz="2000" dirty="0">
              <a:latin typeface="+mn-ea"/>
              <a:ea typeface="+mn-ea"/>
            </a:endParaRPr>
          </a:p>
        </p:txBody>
      </p:sp>
      <p:graphicFrame>
        <p:nvGraphicFramePr>
          <p:cNvPr id="14" name="Object 181"/>
          <p:cNvGraphicFramePr>
            <a:graphicFrameLocks noChangeAspect="1"/>
          </p:cNvGraphicFramePr>
          <p:nvPr/>
        </p:nvGraphicFramePr>
        <p:xfrm>
          <a:off x="2698934" y="3288610"/>
          <a:ext cx="4119563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977" name="公式" r:id="rId7" imgW="2527300" imgH="381000" progId="Equation.3">
                  <p:embed/>
                </p:oleObj>
              </mc:Choice>
              <mc:Fallback>
                <p:oleObj name="公式" r:id="rId7" imgW="2527300" imgH="381000" progId="Equation.3">
                  <p:embed/>
                  <p:pic>
                    <p:nvPicPr>
                      <p:cNvPr id="0" name="Object 1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8934" y="3288610"/>
                        <a:ext cx="4119563" cy="62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82"/>
          <p:cNvGraphicFramePr>
            <a:graphicFrameLocks noChangeAspect="1"/>
          </p:cNvGraphicFramePr>
          <p:nvPr/>
        </p:nvGraphicFramePr>
        <p:xfrm>
          <a:off x="2719572" y="3887097"/>
          <a:ext cx="1263650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978" name="公式" r:id="rId9" imgW="774065" imgH="355600" progId="Equation.3">
                  <p:embed/>
                </p:oleObj>
              </mc:Choice>
              <mc:Fallback>
                <p:oleObj name="公式" r:id="rId9" imgW="774065" imgH="355600" progId="Equation.3">
                  <p:embed/>
                  <p:pic>
                    <p:nvPicPr>
                      <p:cNvPr id="0" name="Object 1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9572" y="3887097"/>
                        <a:ext cx="1263650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83"/>
          <p:cNvGraphicFramePr>
            <a:graphicFrameLocks noChangeAspect="1"/>
          </p:cNvGraphicFramePr>
          <p:nvPr/>
        </p:nvGraphicFramePr>
        <p:xfrm>
          <a:off x="3962584" y="4012510"/>
          <a:ext cx="682625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979" name="公式" r:id="rId11" imgW="419100" imgH="177800" progId="Equation.3">
                  <p:embed/>
                </p:oleObj>
              </mc:Choice>
              <mc:Fallback>
                <p:oleObj name="公式" r:id="rId11" imgW="419100" imgH="177800" progId="Equation.3">
                  <p:embed/>
                  <p:pic>
                    <p:nvPicPr>
                      <p:cNvPr id="0" name="Object 1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584" y="4012510"/>
                        <a:ext cx="682625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Group 62"/>
          <p:cNvGrpSpPr/>
          <p:nvPr/>
        </p:nvGrpSpPr>
        <p:grpSpPr bwMode="auto">
          <a:xfrm>
            <a:off x="1181468" y="4759051"/>
            <a:ext cx="3328988" cy="400050"/>
            <a:chOff x="0" y="3409"/>
            <a:chExt cx="3019" cy="363"/>
          </a:xfrm>
        </p:grpSpPr>
        <p:sp>
          <p:nvSpPr>
            <p:cNvPr id="18" name="Rectangle 51"/>
            <p:cNvSpPr>
              <a:spLocks noChangeArrowheads="1"/>
            </p:cNvSpPr>
            <p:nvPr/>
          </p:nvSpPr>
          <p:spPr bwMode="auto">
            <a:xfrm>
              <a:off x="0" y="3409"/>
              <a:ext cx="2321" cy="3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000">
                  <a:latin typeface="+mn-ea"/>
                  <a:ea typeface="+mn-ea"/>
                </a:rPr>
                <a:t>查正态分布表得</a:t>
              </a:r>
              <a:endParaRPr lang="zh-CN" altLang="en-US" sz="2000">
                <a:latin typeface="+mn-ea"/>
                <a:ea typeface="+mn-ea"/>
              </a:endParaRPr>
            </a:p>
          </p:txBody>
        </p:sp>
        <p:graphicFrame>
          <p:nvGraphicFramePr>
            <p:cNvPr id="19" name="Object 184"/>
            <p:cNvGraphicFramePr>
              <a:graphicFrameLocks noChangeAspect="1"/>
            </p:cNvGraphicFramePr>
            <p:nvPr/>
          </p:nvGraphicFramePr>
          <p:xfrm>
            <a:off x="1704" y="3455"/>
            <a:ext cx="1315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980" name="公式" r:id="rId13" imgW="888365" imgH="203200" progId="Equation.3">
                    <p:embed/>
                  </p:oleObj>
                </mc:Choice>
                <mc:Fallback>
                  <p:oleObj name="公式" r:id="rId13" imgW="888365" imgH="203200" progId="Equation.3">
                    <p:embed/>
                    <p:pic>
                      <p:nvPicPr>
                        <p:cNvPr id="0" name="Object 18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04" y="3455"/>
                          <a:ext cx="1315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" name="Rectangle 53"/>
          <p:cNvSpPr>
            <a:spLocks noChangeArrowheads="1"/>
          </p:cNvSpPr>
          <p:nvPr/>
        </p:nvSpPr>
        <p:spPr bwMode="auto">
          <a:xfrm>
            <a:off x="4461243" y="4787626"/>
            <a:ext cx="1350963" cy="371475"/>
          </a:xfrm>
          <a:prstGeom prst="rect">
            <a:avLst/>
          </a:prstGeom>
          <a:noFill/>
          <a:ln>
            <a:noFill/>
          </a:ln>
          <a:effectLst/>
        </p:spPr>
        <p:txBody>
          <a:bodyPr lIns="63505" tIns="31753" rIns="63505" bIns="31753">
            <a:spAutoFit/>
          </a:bodyPr>
          <a:lstStyle/>
          <a:p>
            <a:pPr>
              <a:defRPr/>
            </a:pPr>
            <a:r>
              <a:rPr lang="en-US" altLang="zh-CN" sz="2000" dirty="0">
                <a:latin typeface="+mn-ea"/>
                <a:ea typeface="+mn-ea"/>
              </a:rPr>
              <a:t>,</a:t>
            </a:r>
            <a:r>
              <a:rPr lang="zh-CN" altLang="en-US" sz="2000" dirty="0">
                <a:latin typeface="+mn-ea"/>
                <a:ea typeface="+mn-ea"/>
              </a:rPr>
              <a:t>故有</a:t>
            </a:r>
            <a:endParaRPr lang="zh-CN" altLang="en-US" sz="2000" dirty="0">
              <a:latin typeface="+mn-ea"/>
              <a:ea typeface="+mn-ea"/>
            </a:endParaRPr>
          </a:p>
        </p:txBody>
      </p:sp>
      <p:graphicFrame>
        <p:nvGraphicFramePr>
          <p:cNvPr id="21" name="Object 185"/>
          <p:cNvGraphicFramePr>
            <a:graphicFrameLocks noChangeAspect="1"/>
          </p:cNvGraphicFramePr>
          <p:nvPr/>
        </p:nvGraphicFramePr>
        <p:xfrm>
          <a:off x="2752376" y="5097399"/>
          <a:ext cx="1304925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981" name="公式" r:id="rId15" imgW="799465" imgH="355600" progId="Equation.3">
                  <p:embed/>
                </p:oleObj>
              </mc:Choice>
              <mc:Fallback>
                <p:oleObj name="公式" r:id="rId15" imgW="799465" imgH="355600" progId="Equation.3">
                  <p:embed/>
                  <p:pic>
                    <p:nvPicPr>
                      <p:cNvPr id="0" name="Object 1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2376" y="5097399"/>
                        <a:ext cx="1304925" cy="585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56"/>
          <p:cNvSpPr>
            <a:spLocks noChangeArrowheads="1"/>
          </p:cNvSpPr>
          <p:nvPr/>
        </p:nvSpPr>
        <p:spPr bwMode="auto">
          <a:xfrm>
            <a:off x="689928" y="5704408"/>
            <a:ext cx="5186363" cy="371475"/>
          </a:xfrm>
          <a:prstGeom prst="rect">
            <a:avLst/>
          </a:prstGeom>
          <a:noFill/>
          <a:ln>
            <a:noFill/>
          </a:ln>
          <a:effectLst/>
        </p:spPr>
        <p:txBody>
          <a:bodyPr lIns="63505" tIns="31753" rIns="63505" bIns="31753">
            <a:spAutoFit/>
          </a:bodyPr>
          <a:lstStyle/>
          <a:p>
            <a:pPr>
              <a:defRPr/>
            </a:pPr>
            <a:r>
              <a:rPr lang="zh-CN" altLang="en-US" sz="2000" dirty="0">
                <a:latin typeface="+mn-ea"/>
                <a:ea typeface="+mn-ea"/>
              </a:rPr>
              <a:t>故至少应配备</a:t>
            </a:r>
            <a:r>
              <a:rPr lang="en-US" altLang="zh-CN" sz="2000" dirty="0">
                <a:latin typeface="+mn-ea"/>
                <a:ea typeface="+mn-ea"/>
              </a:rPr>
              <a:t>28</a:t>
            </a:r>
            <a:r>
              <a:rPr lang="zh-CN" altLang="en-US" sz="2000" dirty="0">
                <a:latin typeface="+mn-ea"/>
                <a:ea typeface="+mn-ea"/>
              </a:rPr>
              <a:t>条外线才能满足要求</a:t>
            </a:r>
            <a:r>
              <a:rPr lang="en-US" altLang="zh-CN" sz="2000" dirty="0">
                <a:latin typeface="+mn-ea"/>
                <a:ea typeface="+mn-ea"/>
              </a:rPr>
              <a:t>.</a:t>
            </a:r>
            <a:endParaRPr lang="en-US" altLang="zh-CN" sz="2000" dirty="0">
              <a:latin typeface="+mn-ea"/>
              <a:ea typeface="+mn-ea"/>
            </a:endParaRPr>
          </a:p>
        </p:txBody>
      </p:sp>
      <p:graphicFrame>
        <p:nvGraphicFramePr>
          <p:cNvPr id="23" name="Object 186"/>
          <p:cNvGraphicFramePr>
            <a:graphicFrameLocks noChangeAspect="1"/>
          </p:cNvGraphicFramePr>
          <p:nvPr/>
        </p:nvGraphicFramePr>
        <p:xfrm>
          <a:off x="4889151" y="5213286"/>
          <a:ext cx="1016000" cy="29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982" name="公式" r:id="rId17" imgW="621665" imgH="177800" progId="Equation.3">
                  <p:embed/>
                </p:oleObj>
              </mc:Choice>
              <mc:Fallback>
                <p:oleObj name="公式" r:id="rId17" imgW="621665" imgH="177800" progId="Equation.3">
                  <p:embed/>
                  <p:pic>
                    <p:nvPicPr>
                      <p:cNvPr id="0" name="Object 1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9151" y="5213286"/>
                        <a:ext cx="1016000" cy="293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" name="Group 61"/>
          <p:cNvGrpSpPr/>
          <p:nvPr/>
        </p:nvGrpSpPr>
        <p:grpSpPr bwMode="auto">
          <a:xfrm>
            <a:off x="3539776" y="2849848"/>
            <a:ext cx="3640137" cy="415925"/>
            <a:chOff x="2091" y="1615"/>
            <a:chExt cx="3301" cy="377"/>
          </a:xfrm>
        </p:grpSpPr>
        <p:graphicFrame>
          <p:nvGraphicFramePr>
            <p:cNvPr id="25" name="Object 187"/>
            <p:cNvGraphicFramePr>
              <a:graphicFrameLocks noChangeAspect="1"/>
            </p:cNvGraphicFramePr>
            <p:nvPr/>
          </p:nvGraphicFramePr>
          <p:xfrm>
            <a:off x="4654" y="1701"/>
            <a:ext cx="262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983" name="公式" r:id="rId19" imgW="177800" imgH="165100" progId="Equation.3">
                    <p:embed/>
                  </p:oleObj>
                </mc:Choice>
                <mc:Fallback>
                  <p:oleObj name="公式" r:id="rId19" imgW="177800" imgH="165100" progId="Equation.3">
                    <p:embed/>
                    <p:pic>
                      <p:nvPicPr>
                        <p:cNvPr id="0" name="Object 18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4" y="1701"/>
                          <a:ext cx="262" cy="2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Rectangle 110"/>
            <p:cNvSpPr>
              <a:spLocks noChangeArrowheads="1"/>
            </p:cNvSpPr>
            <p:nvPr/>
          </p:nvSpPr>
          <p:spPr bwMode="auto">
            <a:xfrm>
              <a:off x="2091" y="1615"/>
              <a:ext cx="3301" cy="37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2000" dirty="0">
                  <a:latin typeface="+mn-ea"/>
                  <a:ea typeface="+mn-ea"/>
                </a:rPr>
                <a:t>设满足需要的外线条数为</a:t>
              </a:r>
              <a:endParaRPr lang="en-US" altLang="zh-CN" sz="2000" dirty="0">
                <a:latin typeface="+mn-ea"/>
                <a:ea typeface="+mn-ea"/>
              </a:endParaRPr>
            </a:p>
          </p:txBody>
        </p:sp>
      </p:grpSp>
      <p:sp>
        <p:nvSpPr>
          <p:cNvPr id="27" name="AutoShape 64"/>
          <p:cNvSpPr>
            <a:spLocks noChangeAspect="1" noChangeArrowheads="1"/>
          </p:cNvSpPr>
          <p:nvPr/>
        </p:nvSpPr>
        <p:spPr bwMode="auto">
          <a:xfrm>
            <a:off x="4244626" y="5241861"/>
            <a:ext cx="431800" cy="215900"/>
          </a:xfrm>
          <a:prstGeom prst="rightArrow">
            <a:avLst>
              <a:gd name="adj1" fmla="val 50000"/>
              <a:gd name="adj2" fmla="val 35754"/>
            </a:avLst>
          </a:prstGeom>
          <a:solidFill>
            <a:srgbClr val="FF9933"/>
          </a:solidFill>
          <a:ln w="38100" algn="ctr">
            <a:solidFill>
              <a:srgbClr val="FF9933"/>
            </a:solidFill>
            <a:miter lim="800000"/>
          </a:ln>
          <a:effectLst/>
        </p:spPr>
        <p:txBody>
          <a:bodyPr lIns="63505" tIns="31753" rIns="63505" bIns="31753" anchor="ctr">
            <a:spAutoFit/>
          </a:bodyPr>
          <a:lstStyle/>
          <a:p>
            <a:pPr algn="ctr">
              <a:defRPr/>
            </a:pPr>
            <a:endParaRPr lang="zh-CN" altLang="en-US" sz="200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20" grpId="0"/>
      <p:bldP spid="22" grpId="0"/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4.1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大数定律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62" descr="5_3"/>
          <p:cNvPicPr>
            <a:picLocks noChangeAspect="1" noChangeArrowheads="1" noCrop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155" y="2823038"/>
            <a:ext cx="820737" cy="196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87"/>
          <p:cNvGrpSpPr/>
          <p:nvPr/>
        </p:nvGrpSpPr>
        <p:grpSpPr bwMode="auto">
          <a:xfrm>
            <a:off x="1145944" y="1136365"/>
            <a:ext cx="7427913" cy="446087"/>
            <a:chOff x="755" y="420"/>
            <a:chExt cx="4679" cy="281"/>
          </a:xfrm>
        </p:grpSpPr>
        <p:sp>
          <p:nvSpPr>
            <p:cNvPr id="7" name="Rectangle 110"/>
            <p:cNvSpPr>
              <a:spLocks noChangeArrowheads="1"/>
            </p:cNvSpPr>
            <p:nvPr/>
          </p:nvSpPr>
          <p:spPr bwMode="auto">
            <a:xfrm>
              <a:off x="755" y="420"/>
              <a:ext cx="4679" cy="281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抛硬币试验 </a:t>
              </a:r>
              <a:r>
                <a:rPr kumimoji="1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将一枚硬币连续抛   次</a:t>
              </a:r>
              <a:r>
                <a:rPr kumimoji="1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,</a:t>
              </a:r>
              <a:r>
                <a:rPr kumimoji="1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记</a:t>
              </a:r>
              <a:endParaRPr kumimoji="1" lang="zh-CN" altLang="en-US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8" name="Object 60"/>
            <p:cNvGraphicFramePr>
              <a:graphicFrameLocks noChangeAspect="1"/>
            </p:cNvGraphicFramePr>
            <p:nvPr/>
          </p:nvGraphicFramePr>
          <p:xfrm>
            <a:off x="3266" y="484"/>
            <a:ext cx="149" cy="1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544" name="公式" r:id="rId2" imgW="127000" imgH="139700" progId="Equation.3">
                    <p:embed/>
                  </p:oleObj>
                </mc:Choice>
                <mc:Fallback>
                  <p:oleObj name="公式" r:id="rId2" imgW="127000" imgH="139700" progId="Equation.3">
                    <p:embed/>
                    <p:pic>
                      <p:nvPicPr>
                        <p:cNvPr id="0" name="Object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6" y="484"/>
                          <a:ext cx="149" cy="1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Rectangle 68"/>
          <p:cNvSpPr>
            <a:spLocks noChangeArrowheads="1"/>
          </p:cNvSpPr>
          <p:nvPr/>
        </p:nvSpPr>
        <p:spPr bwMode="auto">
          <a:xfrm>
            <a:off x="1196744" y="2742504"/>
            <a:ext cx="5632450" cy="44608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概率论历史上几个有名的“抛硬币”试验</a:t>
            </a:r>
            <a:endParaRPr kumimoji="1" lang="zh-CN" altLang="en-US" sz="23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10" name="Group 80"/>
          <p:cNvGrpSpPr/>
          <p:nvPr/>
        </p:nvGrpSpPr>
        <p:grpSpPr bwMode="auto">
          <a:xfrm>
            <a:off x="6017982" y="1164940"/>
            <a:ext cx="1878012" cy="409575"/>
            <a:chOff x="2620" y="1000"/>
            <a:chExt cx="1183" cy="258"/>
          </a:xfrm>
        </p:grpSpPr>
        <p:graphicFrame>
          <p:nvGraphicFramePr>
            <p:cNvPr id="11" name="Object 60"/>
            <p:cNvGraphicFramePr>
              <a:graphicFrameLocks noChangeAspect="1"/>
            </p:cNvGraphicFramePr>
            <p:nvPr/>
          </p:nvGraphicFramePr>
          <p:xfrm>
            <a:off x="2620" y="1003"/>
            <a:ext cx="368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545" name="公式" r:id="rId4" imgW="304800" imgH="203200" progId="Equation.3">
                    <p:embed/>
                  </p:oleObj>
                </mc:Choice>
                <mc:Fallback>
                  <p:oleObj name="公式" r:id="rId4" imgW="304800" imgH="203200" progId="Equation.3">
                    <p:embed/>
                    <p:pic>
                      <p:nvPicPr>
                        <p:cNvPr id="0" name="Object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0" y="1003"/>
                          <a:ext cx="368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Rectangle 71"/>
            <p:cNvSpPr>
              <a:spLocks noChangeArrowheads="1"/>
            </p:cNvSpPr>
            <p:nvPr/>
          </p:nvSpPr>
          <p:spPr bwMode="auto">
            <a:xfrm>
              <a:off x="2958" y="1000"/>
              <a:ext cx="845" cy="252"/>
            </a:xfrm>
            <a:prstGeom prst="rect">
              <a:avLst/>
            </a:prstGeom>
            <a:noFill/>
            <a:ln w="12700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1F497D"/>
                </a:buClr>
                <a:buSzPct val="75000"/>
                <a:buFont typeface="Monotype Sorts" pitchFamily="2" charset="2"/>
                <a:buNone/>
                <a:defRPr/>
              </a:pPr>
              <a:r>
                <a:rPr kumimoji="1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正面朝上</a:t>
              </a:r>
              <a:endParaRPr kumimoji="1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13" name="Object 60"/>
            <p:cNvGraphicFramePr>
              <a:graphicFrameLocks noChangeAspect="1"/>
            </p:cNvGraphicFramePr>
            <p:nvPr/>
          </p:nvGraphicFramePr>
          <p:xfrm>
            <a:off x="3651" y="1009"/>
            <a:ext cx="123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546" name="公式" r:id="rId6" imgW="101600" imgH="203200" progId="Equation.3">
                    <p:embed/>
                  </p:oleObj>
                </mc:Choice>
                <mc:Fallback>
                  <p:oleObj name="公式" r:id="rId6" imgW="101600" imgH="203200" progId="Equation.3">
                    <p:embed/>
                    <p:pic>
                      <p:nvPicPr>
                        <p:cNvPr id="0" name="Object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51" y="1009"/>
                          <a:ext cx="123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" name="Group 83"/>
          <p:cNvGrpSpPr/>
          <p:nvPr/>
        </p:nvGrpSpPr>
        <p:grpSpPr bwMode="auto">
          <a:xfrm>
            <a:off x="1212619" y="1482440"/>
            <a:ext cx="4632325" cy="477837"/>
            <a:chOff x="1450" y="1313"/>
            <a:chExt cx="2918" cy="301"/>
          </a:xfrm>
        </p:grpSpPr>
        <p:sp>
          <p:nvSpPr>
            <p:cNvPr id="15" name="Rectangle 74"/>
            <p:cNvSpPr>
              <a:spLocks noChangeArrowheads="1"/>
            </p:cNvSpPr>
            <p:nvPr/>
          </p:nvSpPr>
          <p:spPr bwMode="auto">
            <a:xfrm>
              <a:off x="1899" y="1333"/>
              <a:ext cx="2469" cy="281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次试验中   发生的次数</a:t>
              </a:r>
              <a:endParaRPr kumimoji="1" lang="zh-CN" altLang="en-US" sz="2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endParaRPr>
            </a:p>
          </p:txBody>
        </p:sp>
        <p:graphicFrame>
          <p:nvGraphicFramePr>
            <p:cNvPr id="16" name="Object 60"/>
            <p:cNvGraphicFramePr>
              <a:graphicFrameLocks noChangeAspect="1"/>
            </p:cNvGraphicFramePr>
            <p:nvPr/>
          </p:nvGraphicFramePr>
          <p:xfrm>
            <a:off x="1450" y="1313"/>
            <a:ext cx="499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547" name="公式" r:id="rId8" imgW="381000" imgH="203200" progId="Equation.3">
                    <p:embed/>
                  </p:oleObj>
                </mc:Choice>
                <mc:Fallback>
                  <p:oleObj name="公式" r:id="rId8" imgW="381000" imgH="203200" progId="Equation.3">
                    <p:embed/>
                    <p:pic>
                      <p:nvPicPr>
                        <p:cNvPr id="0" name="Object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50" y="1313"/>
                          <a:ext cx="499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60"/>
            <p:cNvGraphicFramePr>
              <a:graphicFrameLocks noChangeAspect="1"/>
            </p:cNvGraphicFramePr>
            <p:nvPr/>
          </p:nvGraphicFramePr>
          <p:xfrm>
            <a:off x="2667" y="1355"/>
            <a:ext cx="200" cy="2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548" name="公式" r:id="rId10" imgW="152400" imgH="165100" progId="Equation.3">
                    <p:embed/>
                  </p:oleObj>
                </mc:Choice>
                <mc:Fallback>
                  <p:oleObj name="公式" r:id="rId10" imgW="152400" imgH="165100" progId="Equation.3">
                    <p:embed/>
                    <p:pic>
                      <p:nvPicPr>
                        <p:cNvPr id="0" name="Object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67" y="1355"/>
                          <a:ext cx="200" cy="2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" name="Group 86"/>
          <p:cNvGrpSpPr/>
          <p:nvPr/>
        </p:nvGrpSpPr>
        <p:grpSpPr bwMode="auto">
          <a:xfrm>
            <a:off x="2193694" y="1878972"/>
            <a:ext cx="4556125" cy="730250"/>
            <a:chOff x="1239" y="1517"/>
            <a:chExt cx="2870" cy="460"/>
          </a:xfrm>
        </p:grpSpPr>
        <p:sp>
          <p:nvSpPr>
            <p:cNvPr id="19" name="Rectangle 66"/>
            <p:cNvSpPr>
              <a:spLocks noChangeArrowheads="1"/>
            </p:cNvSpPr>
            <p:nvPr/>
          </p:nvSpPr>
          <p:spPr bwMode="auto">
            <a:xfrm>
              <a:off x="1239" y="1627"/>
              <a:ext cx="2870" cy="281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则    发生的频率为</a:t>
              </a:r>
              <a:endParaRPr kumimoji="1" lang="zh-CN" altLang="en-US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20" name="Object 60"/>
            <p:cNvGraphicFramePr>
              <a:graphicFrameLocks noChangeAspect="1"/>
            </p:cNvGraphicFramePr>
            <p:nvPr/>
          </p:nvGraphicFramePr>
          <p:xfrm>
            <a:off x="1483" y="1644"/>
            <a:ext cx="210" cy="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549" name="公式" r:id="rId12" imgW="152400" imgH="165100" progId="Equation.3">
                    <p:embed/>
                  </p:oleObj>
                </mc:Choice>
                <mc:Fallback>
                  <p:oleObj name="公式" r:id="rId12" imgW="152400" imgH="165100" progId="Equation.3">
                    <p:embed/>
                    <p:pic>
                      <p:nvPicPr>
                        <p:cNvPr id="0" name="Object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3" y="1644"/>
                          <a:ext cx="210" cy="2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ct 60"/>
            <p:cNvGraphicFramePr>
              <a:graphicFrameLocks noChangeAspect="1"/>
            </p:cNvGraphicFramePr>
            <p:nvPr/>
          </p:nvGraphicFramePr>
          <p:xfrm>
            <a:off x="2851" y="1517"/>
            <a:ext cx="895" cy="4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550" name="Equation" r:id="rId14" imgW="17373600" imgH="8839200" progId="Equation.DSMT4">
                    <p:embed/>
                  </p:oleObj>
                </mc:Choice>
                <mc:Fallback>
                  <p:oleObj name="Equation" r:id="rId14" imgW="17373600" imgH="8839200" progId="Equation.DSMT4">
                    <p:embed/>
                    <p:pic>
                      <p:nvPicPr>
                        <p:cNvPr id="0" name="Object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51" y="1517"/>
                          <a:ext cx="895" cy="4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" name="Group 88"/>
          <p:cNvGrpSpPr/>
          <p:nvPr/>
        </p:nvGrpSpPr>
        <p:grpSpPr bwMode="auto">
          <a:xfrm>
            <a:off x="1604732" y="3161604"/>
            <a:ext cx="5364162" cy="1527175"/>
            <a:chOff x="233" y="2013"/>
            <a:chExt cx="5226" cy="1487"/>
          </a:xfrm>
        </p:grpSpPr>
        <p:graphicFrame>
          <p:nvGraphicFramePr>
            <p:cNvPr id="23" name="Object 89"/>
            <p:cNvGraphicFramePr>
              <a:graphicFrameLocks noChangeAspect="1"/>
            </p:cNvGraphicFramePr>
            <p:nvPr/>
          </p:nvGraphicFramePr>
          <p:xfrm>
            <a:off x="233" y="2013"/>
            <a:ext cx="5226" cy="14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551" name="Equation" r:id="rId16" imgW="95097600" imgH="30480000" progId="Equation.DSMT4">
                    <p:embed/>
                  </p:oleObj>
                </mc:Choice>
                <mc:Fallback>
                  <p:oleObj name="Equation" r:id="rId16" imgW="95097600" imgH="30480000" progId="Equation.DSMT4">
                    <p:embed/>
                    <p:pic>
                      <p:nvPicPr>
                        <p:cNvPr id="0" name="Object 8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" y="2013"/>
                          <a:ext cx="5226" cy="14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Rectangle 90"/>
            <p:cNvSpPr>
              <a:spLocks noChangeArrowheads="1"/>
            </p:cNvSpPr>
            <p:nvPr/>
          </p:nvSpPr>
          <p:spPr bwMode="auto">
            <a:xfrm>
              <a:off x="564" y="3155"/>
              <a:ext cx="1506" cy="32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kumimoji="0" lang="zh-CN" altLang="en-US" sz="1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皮尔逊</a:t>
              </a:r>
              <a:r>
                <a:rPr kumimoji="0" lang="en-US" altLang="zh-CN" sz="1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(19</a:t>
              </a:r>
              <a:r>
                <a:rPr kumimoji="0" lang="zh-CN" altLang="en-US" sz="1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世纪</a:t>
              </a:r>
              <a:r>
                <a:rPr kumimoji="0" lang="en-US" altLang="zh-CN" sz="1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)</a:t>
              </a:r>
              <a:endParaRPr kumimoji="0" lang="en-US" altLang="zh-CN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Rectangle 91"/>
            <p:cNvSpPr>
              <a:spLocks noChangeArrowheads="1"/>
            </p:cNvSpPr>
            <p:nvPr/>
          </p:nvSpPr>
          <p:spPr bwMode="auto">
            <a:xfrm>
              <a:off x="511" y="2897"/>
              <a:ext cx="1612" cy="32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kumimoji="0" lang="zh-CN" altLang="en-US" sz="1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皮尔逊</a:t>
              </a:r>
              <a:r>
                <a:rPr kumimoji="0" lang="en-US" altLang="zh-CN" sz="1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(19</a:t>
              </a:r>
              <a:r>
                <a:rPr kumimoji="0" lang="zh-CN" altLang="en-US" sz="1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世纪</a:t>
              </a:r>
              <a:r>
                <a:rPr kumimoji="0" lang="en-US" altLang="zh-CN" sz="1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)</a:t>
              </a:r>
              <a:endParaRPr kumimoji="0" lang="en-US" altLang="zh-CN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Rectangle 92"/>
            <p:cNvSpPr>
              <a:spLocks noChangeArrowheads="1"/>
            </p:cNvSpPr>
            <p:nvPr/>
          </p:nvSpPr>
          <p:spPr bwMode="auto">
            <a:xfrm>
              <a:off x="607" y="2339"/>
              <a:ext cx="1420" cy="32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kumimoji="0" lang="zh-CN" altLang="en-US" sz="1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蒲丰</a:t>
              </a:r>
              <a:r>
                <a:rPr kumimoji="0" lang="en-US" altLang="zh-CN" sz="1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(18</a:t>
              </a:r>
              <a:r>
                <a:rPr kumimoji="0" lang="zh-CN" altLang="en-US" sz="1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世纪</a:t>
              </a:r>
              <a:r>
                <a:rPr kumimoji="0" lang="en-US" altLang="zh-CN" sz="1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)</a:t>
              </a:r>
              <a:endParaRPr kumimoji="0" lang="en-US" altLang="zh-CN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Rectangle 93"/>
            <p:cNvSpPr>
              <a:spLocks noChangeArrowheads="1"/>
            </p:cNvSpPr>
            <p:nvPr/>
          </p:nvSpPr>
          <p:spPr bwMode="auto">
            <a:xfrm>
              <a:off x="453" y="2616"/>
              <a:ext cx="1731" cy="32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kumimoji="0" lang="zh-CN" altLang="en-US" sz="1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德 </a:t>
              </a:r>
              <a:r>
                <a:rPr kumimoji="0" lang="en-US" altLang="zh-CN" sz="1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· </a:t>
              </a:r>
              <a:r>
                <a:rPr kumimoji="0" lang="zh-CN" altLang="en-US" sz="1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摩根</a:t>
              </a:r>
              <a:r>
                <a:rPr kumimoji="0" lang="en-US" altLang="zh-CN" sz="1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(19</a:t>
              </a:r>
              <a:r>
                <a:rPr kumimoji="0" lang="zh-CN" altLang="en-US" sz="1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世纪</a:t>
              </a:r>
              <a:r>
                <a:rPr kumimoji="0" lang="en-US" altLang="zh-CN" sz="1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)</a:t>
              </a:r>
              <a:endParaRPr kumimoji="0" lang="en-US" altLang="zh-CN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Rectangle 94"/>
            <p:cNvSpPr>
              <a:spLocks noChangeArrowheads="1"/>
            </p:cNvSpPr>
            <p:nvPr/>
          </p:nvSpPr>
          <p:spPr bwMode="auto">
            <a:xfrm>
              <a:off x="886" y="2039"/>
              <a:ext cx="883" cy="38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kumimoji="0" lang="zh-CN" altLang="en-US" sz="1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实验者</a:t>
              </a:r>
              <a:endParaRPr kumimoji="0" lang="zh-CN" alt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9" name="Group 95"/>
          <p:cNvGrpSpPr/>
          <p:nvPr/>
        </p:nvGrpSpPr>
        <p:grpSpPr bwMode="auto">
          <a:xfrm>
            <a:off x="1511069" y="4571304"/>
            <a:ext cx="5476875" cy="387350"/>
            <a:chOff x="165" y="3389"/>
            <a:chExt cx="5336" cy="377"/>
          </a:xfrm>
        </p:grpSpPr>
        <p:graphicFrame>
          <p:nvGraphicFramePr>
            <p:cNvPr id="30" name="Object 96"/>
            <p:cNvGraphicFramePr>
              <a:graphicFrameLocks noChangeAspect="1"/>
            </p:cNvGraphicFramePr>
            <p:nvPr/>
          </p:nvGraphicFramePr>
          <p:xfrm>
            <a:off x="252" y="3389"/>
            <a:ext cx="5249" cy="3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552" name="Equation" r:id="rId18" imgW="95504000" imgH="7721600" progId="Equation.DSMT4">
                    <p:embed/>
                  </p:oleObj>
                </mc:Choice>
                <mc:Fallback>
                  <p:oleObj name="Equation" r:id="rId18" imgW="95504000" imgH="7721600" progId="Equation.DSMT4">
                    <p:embed/>
                    <p:pic>
                      <p:nvPicPr>
                        <p:cNvPr id="0" name="Object 9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2" y="3389"/>
                          <a:ext cx="5249" cy="3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" name="Rectangle 97"/>
            <p:cNvSpPr>
              <a:spLocks noChangeArrowheads="1"/>
            </p:cNvSpPr>
            <p:nvPr/>
          </p:nvSpPr>
          <p:spPr bwMode="auto">
            <a:xfrm>
              <a:off x="165" y="3426"/>
              <a:ext cx="2155" cy="32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kumimoji="0" lang="zh-CN" altLang="en-US" sz="1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 罗曼诺夫斯基</a:t>
              </a:r>
              <a:r>
                <a:rPr kumimoji="0" lang="en-US" altLang="zh-CN" sz="1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(20</a:t>
              </a:r>
              <a:r>
                <a:rPr kumimoji="0" lang="zh-CN" altLang="en-US" sz="1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世纪</a:t>
              </a:r>
              <a:r>
                <a:rPr kumimoji="0" lang="en-US" altLang="zh-CN" sz="1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)</a:t>
              </a:r>
              <a:endParaRPr kumimoji="0" lang="en-US" altLang="zh-CN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2" name="Rectangle 110"/>
          <p:cNvSpPr>
            <a:spLocks noChangeArrowheads="1"/>
          </p:cNvSpPr>
          <p:nvPr/>
        </p:nvSpPr>
        <p:spPr bwMode="auto">
          <a:xfrm>
            <a:off x="1176107" y="5423916"/>
            <a:ext cx="855663" cy="446088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可见</a:t>
            </a:r>
            <a:endParaRPr kumimoji="1" lang="zh-CN" altLang="en-US" sz="23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aphicFrame>
        <p:nvGraphicFramePr>
          <p:cNvPr id="33" name="Object 60"/>
          <p:cNvGraphicFramePr>
            <a:graphicFrameLocks noChangeAspect="1"/>
          </p:cNvGraphicFramePr>
          <p:nvPr/>
        </p:nvGraphicFramePr>
        <p:xfrm>
          <a:off x="2274996" y="5369355"/>
          <a:ext cx="4219687" cy="6378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553" name="Equation" r:id="rId20" imgW="55473600" imgH="8839200" progId="Equation.DSMT4">
                  <p:embed/>
                </p:oleObj>
              </mc:Choice>
              <mc:Fallback>
                <p:oleObj name="Equation" r:id="rId20" imgW="55473600" imgH="8839200" progId="Equation.DSMT4">
                  <p:embed/>
                  <p:pic>
                    <p:nvPicPr>
                      <p:cNvPr id="0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4996" y="5369355"/>
                        <a:ext cx="4219687" cy="6378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" name="Picture 18" descr="E:\MB001.pn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19" y="1223677"/>
            <a:ext cx="306388" cy="33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AutoShape 102"/>
          <p:cNvSpPr>
            <a:spLocks noChangeArrowheads="1"/>
          </p:cNvSpPr>
          <p:nvPr/>
        </p:nvSpPr>
        <p:spPr bwMode="auto">
          <a:xfrm>
            <a:off x="1563457" y="4584004"/>
            <a:ext cx="5524500" cy="357188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5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2" grpId="0"/>
      <p:bldP spid="3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4.1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大数定律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2"/>
          <p:cNvGrpSpPr/>
          <p:nvPr/>
        </p:nvGrpSpPr>
        <p:grpSpPr bwMode="auto">
          <a:xfrm>
            <a:off x="5181421" y="1991563"/>
            <a:ext cx="590550" cy="639762"/>
            <a:chOff x="4108" y="906"/>
            <a:chExt cx="631" cy="681"/>
          </a:xfrm>
        </p:grpSpPr>
        <p:sp>
          <p:nvSpPr>
            <p:cNvPr id="55" name="Line 3"/>
            <p:cNvSpPr>
              <a:spLocks noChangeShapeType="1"/>
            </p:cNvSpPr>
            <p:nvPr/>
          </p:nvSpPr>
          <p:spPr bwMode="auto">
            <a:xfrm rot="18214878" flipH="1">
              <a:off x="4172" y="1437"/>
              <a:ext cx="46" cy="173"/>
            </a:xfrm>
            <a:prstGeom prst="line">
              <a:avLst/>
            </a:prstGeom>
            <a:noFill/>
            <a:ln w="12700">
              <a:solidFill>
                <a:srgbClr val="1F497D"/>
              </a:solidFill>
              <a:round/>
              <a:headEnd type="none" w="med" len="lg"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3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Line 4"/>
            <p:cNvSpPr>
              <a:spLocks noChangeShapeType="1"/>
            </p:cNvSpPr>
            <p:nvPr/>
          </p:nvSpPr>
          <p:spPr bwMode="auto">
            <a:xfrm rot="-46585122">
              <a:off x="4074" y="1202"/>
              <a:ext cx="646" cy="124"/>
            </a:xfrm>
            <a:prstGeom prst="line">
              <a:avLst/>
            </a:prstGeom>
            <a:noFill/>
            <a:ln w="12700">
              <a:solidFill>
                <a:srgbClr val="1F497D"/>
              </a:solidFill>
              <a:round/>
              <a:headEnd type="stealth" w="med" len="lg"/>
              <a:tailEnd type="stealth" w="med" len="lg"/>
            </a:ln>
            <a:effectLst/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3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Line 5"/>
            <p:cNvSpPr>
              <a:spLocks noChangeShapeType="1"/>
            </p:cNvSpPr>
            <p:nvPr/>
          </p:nvSpPr>
          <p:spPr bwMode="auto">
            <a:xfrm rot="18214878" flipH="1">
              <a:off x="4636" y="965"/>
              <a:ext cx="32" cy="175"/>
            </a:xfrm>
            <a:prstGeom prst="line">
              <a:avLst/>
            </a:prstGeom>
            <a:noFill/>
            <a:ln w="12700">
              <a:solidFill>
                <a:srgbClr val="1F497D"/>
              </a:solidFill>
              <a:round/>
              <a:headEnd type="none" w="med" len="lg"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3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58" name="Object 6"/>
            <p:cNvGraphicFramePr>
              <a:graphicFrameLocks noChangeAspect="1"/>
            </p:cNvGraphicFramePr>
            <p:nvPr/>
          </p:nvGraphicFramePr>
          <p:xfrm>
            <a:off x="4163" y="906"/>
            <a:ext cx="402" cy="5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7906" name="Equation" r:id="rId1" imgW="6096000" imgH="12598400" progId="Equation.DSMT4">
                    <p:embed/>
                  </p:oleObj>
                </mc:Choice>
                <mc:Fallback>
                  <p:oleObj name="Equation" r:id="rId1" imgW="6096000" imgH="12598400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3" y="906"/>
                          <a:ext cx="402" cy="5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9" name="Line 7"/>
          <p:cNvSpPr>
            <a:spLocks noChangeShapeType="1"/>
          </p:cNvSpPr>
          <p:nvPr/>
        </p:nvSpPr>
        <p:spPr bwMode="auto">
          <a:xfrm>
            <a:off x="2076271" y="2353513"/>
            <a:ext cx="2892425" cy="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round/>
          </a:ln>
          <a:effectLst/>
        </p:spPr>
        <p:txBody>
          <a:bodyPr lIns="54004" tIns="27002" rIns="54004" bIns="27002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3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0" name="Line 8"/>
          <p:cNvSpPr>
            <a:spLocks noChangeShapeType="1"/>
          </p:cNvSpPr>
          <p:nvPr/>
        </p:nvSpPr>
        <p:spPr bwMode="auto">
          <a:xfrm flipV="1">
            <a:off x="3039883" y="1948700"/>
            <a:ext cx="171450" cy="255588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  <a:tailEnd type="oval" w="sm" len="sm"/>
          </a:ln>
          <a:effectLst/>
        </p:spPr>
        <p:txBody>
          <a:bodyPr lIns="54004" tIns="27002" rIns="54004" bIns="27002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3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1" name="Line 9"/>
          <p:cNvSpPr>
            <a:spLocks noChangeShapeType="1"/>
          </p:cNvSpPr>
          <p:nvPr/>
        </p:nvSpPr>
        <p:spPr bwMode="auto">
          <a:xfrm flipV="1">
            <a:off x="2855733" y="1743913"/>
            <a:ext cx="42863" cy="298450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  <a:tailEnd type="oval" w="sm" len="sm"/>
          </a:ln>
          <a:effectLst/>
        </p:spPr>
        <p:txBody>
          <a:bodyPr lIns="54004" tIns="27002" rIns="54004" bIns="27002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3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2" name="Line 10"/>
          <p:cNvSpPr>
            <a:spLocks noChangeShapeType="1"/>
          </p:cNvSpPr>
          <p:nvPr/>
        </p:nvSpPr>
        <p:spPr bwMode="auto">
          <a:xfrm flipV="1">
            <a:off x="3082746" y="2586875"/>
            <a:ext cx="171450" cy="254000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  <a:tailEnd type="oval" w="sm" len="sm"/>
          </a:ln>
          <a:effectLst/>
        </p:spPr>
        <p:txBody>
          <a:bodyPr lIns="54004" tIns="27002" rIns="54004" bIns="27002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3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3" name="Line 11"/>
          <p:cNvSpPr>
            <a:spLocks noChangeShapeType="1"/>
          </p:cNvSpPr>
          <p:nvPr/>
        </p:nvSpPr>
        <p:spPr bwMode="auto">
          <a:xfrm flipH="1" flipV="1">
            <a:off x="4362271" y="2490038"/>
            <a:ext cx="168275" cy="298450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  <a:tailEnd type="oval" w="sm" len="sm"/>
          </a:ln>
          <a:effectLst/>
        </p:spPr>
        <p:txBody>
          <a:bodyPr lIns="54004" tIns="27002" rIns="54004" bIns="27002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3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4" name="Line 12"/>
          <p:cNvSpPr>
            <a:spLocks noChangeShapeType="1"/>
          </p:cNvSpPr>
          <p:nvPr/>
        </p:nvSpPr>
        <p:spPr bwMode="auto">
          <a:xfrm flipV="1">
            <a:off x="3806646" y="1735975"/>
            <a:ext cx="42862" cy="296863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  <a:tailEnd type="oval" w="sm" len="sm"/>
          </a:ln>
          <a:effectLst/>
        </p:spPr>
        <p:txBody>
          <a:bodyPr lIns="54004" tIns="27002" rIns="54004" bIns="27002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3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5" name="Line 13"/>
          <p:cNvSpPr>
            <a:spLocks noChangeShapeType="1"/>
          </p:cNvSpPr>
          <p:nvPr/>
        </p:nvSpPr>
        <p:spPr bwMode="auto">
          <a:xfrm flipH="1" flipV="1">
            <a:off x="4257496" y="1875675"/>
            <a:ext cx="254000" cy="255588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  <a:tailEnd type="oval" w="sm" len="sm"/>
          </a:ln>
          <a:effectLst/>
        </p:spPr>
        <p:txBody>
          <a:bodyPr lIns="54004" tIns="27002" rIns="54004" bIns="27002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3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6" name="Line 14"/>
          <p:cNvSpPr>
            <a:spLocks noChangeShapeType="1"/>
          </p:cNvSpPr>
          <p:nvPr/>
        </p:nvSpPr>
        <p:spPr bwMode="auto">
          <a:xfrm flipV="1">
            <a:off x="4498796" y="2131263"/>
            <a:ext cx="261937" cy="269875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  <a:tailEnd type="oval" w="sm" len="sm"/>
          </a:ln>
          <a:effectLst/>
        </p:spPr>
        <p:txBody>
          <a:bodyPr lIns="54004" tIns="27002" rIns="54004" bIns="27002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3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7" name="Line 15"/>
          <p:cNvSpPr>
            <a:spLocks noChangeShapeType="1"/>
          </p:cNvSpPr>
          <p:nvPr/>
        </p:nvSpPr>
        <p:spPr bwMode="auto">
          <a:xfrm flipH="1">
            <a:off x="3809821" y="2094750"/>
            <a:ext cx="392112" cy="38100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  <a:tailEnd type="oval" w="sm" len="sm"/>
          </a:ln>
          <a:effectLst/>
        </p:spPr>
        <p:txBody>
          <a:bodyPr lIns="54004" tIns="27002" rIns="54004" bIns="27002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3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8" name="Line 16"/>
          <p:cNvSpPr>
            <a:spLocks noChangeShapeType="1"/>
          </p:cNvSpPr>
          <p:nvPr/>
        </p:nvSpPr>
        <p:spPr bwMode="auto">
          <a:xfrm flipH="1" flipV="1">
            <a:off x="2625546" y="2269375"/>
            <a:ext cx="190500" cy="239713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  <a:tailEnd type="oval" w="sm" len="sm"/>
          </a:ln>
          <a:effectLst/>
        </p:spPr>
        <p:txBody>
          <a:bodyPr lIns="54004" tIns="27002" rIns="54004" bIns="27002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3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9" name="Line 17"/>
          <p:cNvSpPr>
            <a:spLocks noChangeShapeType="1"/>
          </p:cNvSpPr>
          <p:nvPr/>
        </p:nvSpPr>
        <p:spPr bwMode="auto">
          <a:xfrm flipV="1">
            <a:off x="2576333" y="2585288"/>
            <a:ext cx="4763" cy="330200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  <a:tailEnd type="oval" w="sm" len="sm"/>
          </a:ln>
          <a:effectLst/>
        </p:spPr>
        <p:txBody>
          <a:bodyPr lIns="54004" tIns="27002" rIns="54004" bIns="27002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3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0" name="Line 18"/>
          <p:cNvSpPr>
            <a:spLocks noChangeShapeType="1"/>
          </p:cNvSpPr>
          <p:nvPr/>
        </p:nvSpPr>
        <p:spPr bwMode="auto">
          <a:xfrm>
            <a:off x="3466921" y="2699588"/>
            <a:ext cx="395287" cy="98425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  <a:tailEnd type="oval" w="sm" len="sm"/>
          </a:ln>
          <a:effectLst/>
        </p:spPr>
        <p:txBody>
          <a:bodyPr lIns="54004" tIns="27002" rIns="54004" bIns="27002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3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1" name="Rectangle 19"/>
          <p:cNvSpPr>
            <a:spLocks noChangeArrowheads="1"/>
          </p:cNvSpPr>
          <p:nvPr/>
        </p:nvSpPr>
        <p:spPr bwMode="auto">
          <a:xfrm>
            <a:off x="6114980" y="3890536"/>
            <a:ext cx="1879600" cy="407988"/>
          </a:xfrm>
          <a:prstGeom prst="rect">
            <a:avLst/>
          </a:prstGeom>
          <a:noFill/>
          <a:ln w="12700" algn="ctr">
            <a:noFill/>
            <a:miter lim="800000"/>
          </a:ln>
          <a:effectLst/>
        </p:spPr>
        <p:txBody>
          <a:bodyPr lIns="54004" tIns="27002" rIns="54004" bIns="27002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1F497D"/>
              </a:buClr>
              <a:buSzPct val="75000"/>
              <a:buFont typeface="Monotype Sorts" pitchFamily="2" charset="2"/>
              <a:buNone/>
              <a:defRPr/>
            </a:pPr>
            <a:r>
              <a:rPr kumimoji="1" lang="en-US" altLang="zh-CN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,</a:t>
            </a:r>
            <a:r>
              <a:rPr kumimoji="1" lang="zh-CN" altLang="en-US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联合密度为 </a:t>
            </a:r>
            <a:endParaRPr kumimoji="1" lang="zh-CN" altLang="en-US" sz="23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72" name="Group 20"/>
          <p:cNvGrpSpPr/>
          <p:nvPr/>
        </p:nvGrpSpPr>
        <p:grpSpPr bwMode="auto">
          <a:xfrm>
            <a:off x="2046108" y="1789950"/>
            <a:ext cx="454025" cy="1111250"/>
            <a:chOff x="620" y="704"/>
            <a:chExt cx="483" cy="1186"/>
          </a:xfrm>
        </p:grpSpPr>
        <p:sp>
          <p:nvSpPr>
            <p:cNvPr id="73" name="Line 21"/>
            <p:cNvSpPr>
              <a:spLocks noChangeShapeType="1"/>
            </p:cNvSpPr>
            <p:nvPr/>
          </p:nvSpPr>
          <p:spPr bwMode="auto">
            <a:xfrm>
              <a:off x="840" y="704"/>
              <a:ext cx="0" cy="203"/>
            </a:xfrm>
            <a:prstGeom prst="line">
              <a:avLst/>
            </a:prstGeom>
            <a:noFill/>
            <a:ln w="12700">
              <a:solidFill>
                <a:srgbClr val="1F497D"/>
              </a:solidFill>
              <a:round/>
              <a:headEnd type="stealth" w="med" len="lg"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3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Line 22"/>
            <p:cNvSpPr>
              <a:spLocks noChangeShapeType="1"/>
            </p:cNvSpPr>
            <p:nvPr/>
          </p:nvSpPr>
          <p:spPr bwMode="auto">
            <a:xfrm>
              <a:off x="841" y="1080"/>
              <a:ext cx="0" cy="217"/>
            </a:xfrm>
            <a:prstGeom prst="line">
              <a:avLst/>
            </a:prstGeom>
            <a:noFill/>
            <a:ln w="12700">
              <a:solidFill>
                <a:srgbClr val="1F497D"/>
              </a:solidFill>
              <a:round/>
              <a:headEnd type="none" w="med" len="lg"/>
              <a:tailEnd type="stealth" w="med" len="lg"/>
            </a:ln>
            <a:effectLst/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3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Line 23"/>
            <p:cNvSpPr>
              <a:spLocks noChangeShapeType="1"/>
            </p:cNvSpPr>
            <p:nvPr/>
          </p:nvSpPr>
          <p:spPr bwMode="auto">
            <a:xfrm>
              <a:off x="841" y="1297"/>
              <a:ext cx="0" cy="203"/>
            </a:xfrm>
            <a:prstGeom prst="line">
              <a:avLst/>
            </a:prstGeom>
            <a:noFill/>
            <a:ln w="12700">
              <a:solidFill>
                <a:srgbClr val="1F497D"/>
              </a:solidFill>
              <a:round/>
              <a:headEnd type="stealth" w="med" len="lg"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3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Line 24"/>
            <p:cNvSpPr>
              <a:spLocks noChangeShapeType="1"/>
            </p:cNvSpPr>
            <p:nvPr/>
          </p:nvSpPr>
          <p:spPr bwMode="auto">
            <a:xfrm>
              <a:off x="841" y="1673"/>
              <a:ext cx="0" cy="217"/>
            </a:xfrm>
            <a:prstGeom prst="line">
              <a:avLst/>
            </a:prstGeom>
            <a:noFill/>
            <a:ln w="12700">
              <a:solidFill>
                <a:srgbClr val="1F497D"/>
              </a:solidFill>
              <a:round/>
              <a:headEnd type="none" w="med" len="lg"/>
              <a:tailEnd type="stealth" w="med" len="lg"/>
            </a:ln>
            <a:effectLst/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3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77" name="Object 25"/>
            <p:cNvGraphicFramePr>
              <a:graphicFrameLocks noChangeAspect="1"/>
            </p:cNvGraphicFramePr>
            <p:nvPr/>
          </p:nvGraphicFramePr>
          <p:xfrm>
            <a:off x="620" y="1487"/>
            <a:ext cx="482" cy="2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7907" name="Equation" r:id="rId3" imgW="7315200" imgH="4064000" progId="Equation.DSMT4">
                    <p:embed/>
                  </p:oleObj>
                </mc:Choice>
                <mc:Fallback>
                  <p:oleObj name="Equation" r:id="rId3" imgW="7315200" imgH="4064000" progId="Equation.DSMT4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" y="1487"/>
                          <a:ext cx="482" cy="2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8" name="Object 26"/>
            <p:cNvGraphicFramePr>
              <a:graphicFrameLocks noChangeAspect="1"/>
            </p:cNvGraphicFramePr>
            <p:nvPr/>
          </p:nvGraphicFramePr>
          <p:xfrm>
            <a:off x="620" y="895"/>
            <a:ext cx="483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7908" name="Equation" r:id="rId5" imgW="7315200" imgH="4064000" progId="Equation.DSMT4">
                    <p:embed/>
                  </p:oleObj>
                </mc:Choice>
                <mc:Fallback>
                  <p:oleObj name="Equation" r:id="rId5" imgW="7315200" imgH="4064000" progId="Equation.DSMT4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" y="895"/>
                          <a:ext cx="483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9" name="Group 27"/>
          <p:cNvGrpSpPr/>
          <p:nvPr/>
        </p:nvGrpSpPr>
        <p:grpSpPr bwMode="auto">
          <a:xfrm>
            <a:off x="3451046" y="2474163"/>
            <a:ext cx="458787" cy="371475"/>
            <a:chOff x="2232" y="1465"/>
            <a:chExt cx="489" cy="396"/>
          </a:xfrm>
        </p:grpSpPr>
        <p:sp>
          <p:nvSpPr>
            <p:cNvPr id="80" name="Line 28"/>
            <p:cNvSpPr>
              <a:spLocks noChangeShapeType="1"/>
            </p:cNvSpPr>
            <p:nvPr/>
          </p:nvSpPr>
          <p:spPr bwMode="auto">
            <a:xfrm flipH="1">
              <a:off x="2232" y="1587"/>
              <a:ext cx="41" cy="161"/>
            </a:xfrm>
            <a:prstGeom prst="line">
              <a:avLst/>
            </a:prstGeom>
            <a:noFill/>
            <a:ln w="12700">
              <a:solidFill>
                <a:srgbClr val="1F497D"/>
              </a:solidFill>
              <a:round/>
              <a:headEnd type="none" w="med" len="lg"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3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Line 29"/>
            <p:cNvSpPr>
              <a:spLocks noChangeShapeType="1"/>
            </p:cNvSpPr>
            <p:nvPr/>
          </p:nvSpPr>
          <p:spPr bwMode="auto">
            <a:xfrm>
              <a:off x="2268" y="1627"/>
              <a:ext cx="443" cy="110"/>
            </a:xfrm>
            <a:prstGeom prst="line">
              <a:avLst/>
            </a:prstGeom>
            <a:noFill/>
            <a:ln w="12700">
              <a:solidFill>
                <a:srgbClr val="1F497D"/>
              </a:solidFill>
              <a:round/>
              <a:headEnd type="stealth" w="med" len="lg"/>
              <a:tailEnd type="stealth" w="med" len="lg"/>
            </a:ln>
            <a:effectLst/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3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Line 30"/>
            <p:cNvSpPr>
              <a:spLocks noChangeShapeType="1"/>
            </p:cNvSpPr>
            <p:nvPr/>
          </p:nvSpPr>
          <p:spPr bwMode="auto">
            <a:xfrm flipH="1">
              <a:off x="2680" y="1695"/>
              <a:ext cx="41" cy="166"/>
            </a:xfrm>
            <a:prstGeom prst="line">
              <a:avLst/>
            </a:prstGeom>
            <a:noFill/>
            <a:ln w="12700">
              <a:solidFill>
                <a:srgbClr val="1F497D"/>
              </a:solidFill>
              <a:round/>
              <a:headEnd type="none" w="med" len="lg"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3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83" name="Object 31"/>
            <p:cNvGraphicFramePr>
              <a:graphicFrameLocks noChangeAspect="1"/>
            </p:cNvGraphicFramePr>
            <p:nvPr/>
          </p:nvGraphicFramePr>
          <p:xfrm>
            <a:off x="2448" y="1465"/>
            <a:ext cx="188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7909" name="Equation" r:id="rId7" imgW="2844800" imgH="5283200" progId="Equation.DSMT4">
                    <p:embed/>
                  </p:oleObj>
                </mc:Choice>
                <mc:Fallback>
                  <p:oleObj name="Equation" r:id="rId7" imgW="2844800" imgH="5283200" progId="Equation.DSMT4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8" y="1465"/>
                          <a:ext cx="188" cy="2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84" name="Object 35"/>
          <p:cNvGraphicFramePr>
            <a:graphicFrameLocks noChangeAspect="1"/>
          </p:cNvGraphicFramePr>
          <p:nvPr/>
        </p:nvGraphicFramePr>
        <p:xfrm>
          <a:off x="5205233" y="3096463"/>
          <a:ext cx="59055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910" name="Equation" r:id="rId9" imgW="9753600" imgH="6096000" progId="Equation.DSMT4">
                  <p:embed/>
                </p:oleObj>
              </mc:Choice>
              <mc:Fallback>
                <p:oleObj name="Equation" r:id="rId9" imgW="9753600" imgH="6096000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5233" y="3096463"/>
                        <a:ext cx="590550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" name="Line 36"/>
          <p:cNvSpPr>
            <a:spLocks noChangeShapeType="1"/>
          </p:cNvSpPr>
          <p:nvPr/>
        </p:nvSpPr>
        <p:spPr bwMode="auto">
          <a:xfrm>
            <a:off x="2039758" y="1775663"/>
            <a:ext cx="2892425" cy="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round/>
          </a:ln>
          <a:effectLst/>
        </p:spPr>
        <p:txBody>
          <a:bodyPr lIns="54004" tIns="27002" rIns="54004" bIns="27002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3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6" name="Line 37"/>
          <p:cNvSpPr>
            <a:spLocks noChangeShapeType="1"/>
          </p:cNvSpPr>
          <p:nvPr/>
        </p:nvSpPr>
        <p:spPr bwMode="auto">
          <a:xfrm>
            <a:off x="2087383" y="2910725"/>
            <a:ext cx="2892425" cy="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round/>
          </a:ln>
          <a:effectLst/>
        </p:spPr>
        <p:txBody>
          <a:bodyPr lIns="54004" tIns="27002" rIns="54004" bIns="27002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3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87" name="Group 38"/>
          <p:cNvGrpSpPr/>
          <p:nvPr/>
        </p:nvGrpSpPr>
        <p:grpSpPr bwMode="auto">
          <a:xfrm>
            <a:off x="5841821" y="2029663"/>
            <a:ext cx="295275" cy="511175"/>
            <a:chOff x="4546" y="1145"/>
            <a:chExt cx="315" cy="546"/>
          </a:xfrm>
        </p:grpSpPr>
        <p:sp>
          <p:nvSpPr>
            <p:cNvPr id="88" name="Line 39"/>
            <p:cNvSpPr>
              <a:spLocks noChangeShapeType="1"/>
            </p:cNvSpPr>
            <p:nvPr/>
          </p:nvSpPr>
          <p:spPr bwMode="auto">
            <a:xfrm>
              <a:off x="4592" y="1192"/>
              <a:ext cx="0" cy="499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prstDash val="dash"/>
              <a:round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3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Oval 40"/>
            <p:cNvSpPr>
              <a:spLocks noChangeArrowheads="1"/>
            </p:cNvSpPr>
            <p:nvPr/>
          </p:nvSpPr>
          <p:spPr bwMode="auto">
            <a:xfrm>
              <a:off x="4546" y="1145"/>
              <a:ext cx="76" cy="76"/>
            </a:xfrm>
            <a:prstGeom prst="ellipse">
              <a:avLst/>
            </a:prstGeom>
            <a:solidFill>
              <a:srgbClr val="C00000"/>
            </a:solidFill>
            <a:ln w="19050" algn="ctr">
              <a:noFill/>
              <a:round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3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90" name="Object 41"/>
            <p:cNvGraphicFramePr>
              <a:graphicFrameLocks noChangeAspect="1"/>
            </p:cNvGraphicFramePr>
            <p:nvPr/>
          </p:nvGraphicFramePr>
          <p:xfrm>
            <a:off x="4653" y="1291"/>
            <a:ext cx="208" cy="3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7911" name="Equation" r:id="rId11" imgW="3657600" imgH="5689600" progId="Equation.DSMT4">
                    <p:embed/>
                  </p:oleObj>
                </mc:Choice>
                <mc:Fallback>
                  <p:oleObj name="Equation" r:id="rId11" imgW="3657600" imgH="5689600" progId="Equation.DSMT4">
                    <p:embed/>
                    <p:pic>
                      <p:nvPicPr>
                        <p:cNvPr id="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3" y="1291"/>
                          <a:ext cx="208" cy="3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1" name="Group 42"/>
          <p:cNvGrpSpPr/>
          <p:nvPr/>
        </p:nvGrpSpPr>
        <p:grpSpPr bwMode="auto">
          <a:xfrm>
            <a:off x="5524321" y="2332875"/>
            <a:ext cx="261937" cy="261938"/>
            <a:chOff x="4337" y="1334"/>
            <a:chExt cx="278" cy="278"/>
          </a:xfrm>
        </p:grpSpPr>
        <p:sp>
          <p:nvSpPr>
            <p:cNvPr id="92" name="Freeform 43"/>
            <p:cNvSpPr/>
            <p:nvPr/>
          </p:nvSpPr>
          <p:spPr bwMode="auto">
            <a:xfrm>
              <a:off x="4337" y="1445"/>
              <a:ext cx="78" cy="1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2" y="25"/>
                </a:cxn>
                <a:cxn ang="0">
                  <a:pos x="68" y="63"/>
                </a:cxn>
                <a:cxn ang="0">
                  <a:pos x="72" y="101"/>
                </a:cxn>
                <a:cxn ang="0">
                  <a:pos x="67" y="133"/>
                </a:cxn>
              </a:cxnLst>
              <a:rect l="0" t="0" r="r" b="b"/>
              <a:pathLst>
                <a:path w="73" h="133">
                  <a:moveTo>
                    <a:pt x="0" y="0"/>
                  </a:moveTo>
                  <a:cubicBezTo>
                    <a:pt x="7" y="4"/>
                    <a:pt x="31" y="15"/>
                    <a:pt x="42" y="25"/>
                  </a:cubicBezTo>
                  <a:cubicBezTo>
                    <a:pt x="53" y="35"/>
                    <a:pt x="63" y="50"/>
                    <a:pt x="68" y="63"/>
                  </a:cubicBezTo>
                  <a:cubicBezTo>
                    <a:pt x="73" y="76"/>
                    <a:pt x="72" y="89"/>
                    <a:pt x="72" y="101"/>
                  </a:cubicBezTo>
                  <a:cubicBezTo>
                    <a:pt x="72" y="113"/>
                    <a:pt x="68" y="126"/>
                    <a:pt x="67" y="133"/>
                  </a:cubicBezTo>
                </a:path>
              </a:pathLst>
            </a:custGeom>
            <a:noFill/>
            <a:ln w="28575" cap="flat" cmpd="sng">
              <a:solidFill>
                <a:sysClr val="windowText" lastClr="000000"/>
              </a:solidFill>
              <a:prstDash val="solid"/>
              <a:round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3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93" name="Object 44"/>
            <p:cNvGraphicFramePr>
              <a:graphicFrameLocks noChangeAspect="1"/>
            </p:cNvGraphicFramePr>
            <p:nvPr/>
          </p:nvGraphicFramePr>
          <p:xfrm>
            <a:off x="4407" y="1334"/>
            <a:ext cx="208" cy="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7912" name="Equation" r:id="rId13" imgW="3657600" imgH="4876800" progId="Equation.DSMT4">
                    <p:embed/>
                  </p:oleObj>
                </mc:Choice>
                <mc:Fallback>
                  <p:oleObj name="Equation" r:id="rId13" imgW="3657600" imgH="4876800" progId="Equation.DSMT4">
                    <p:embed/>
                    <p:pic>
                      <p:nvPicPr>
                        <p:cNvPr id="0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07" y="1334"/>
                          <a:ext cx="208" cy="2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4" name="Group 52"/>
          <p:cNvGrpSpPr/>
          <p:nvPr/>
        </p:nvGrpSpPr>
        <p:grpSpPr bwMode="auto">
          <a:xfrm>
            <a:off x="2627242" y="4266774"/>
            <a:ext cx="3441700" cy="903287"/>
            <a:chOff x="1714" y="2695"/>
            <a:chExt cx="3130" cy="821"/>
          </a:xfrm>
        </p:grpSpPr>
        <p:graphicFrame>
          <p:nvGraphicFramePr>
            <p:cNvPr id="95" name="Object 53"/>
            <p:cNvGraphicFramePr>
              <a:graphicFrameLocks noChangeAspect="1"/>
            </p:cNvGraphicFramePr>
            <p:nvPr/>
          </p:nvGraphicFramePr>
          <p:xfrm>
            <a:off x="1714" y="2695"/>
            <a:ext cx="3130" cy="7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7913" name="Equation" r:id="rId15" imgW="56896000" imgH="15036800" progId="Equation.DSMT4">
                    <p:embed/>
                  </p:oleObj>
                </mc:Choice>
                <mc:Fallback>
                  <p:oleObj name="Equation" r:id="rId15" imgW="56896000" imgH="15036800" progId="Equation.DSMT4">
                    <p:embed/>
                    <p:pic>
                      <p:nvPicPr>
                        <p:cNvPr id="0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14" y="2695"/>
                          <a:ext cx="3130" cy="7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6" name="Rectangle 54"/>
            <p:cNvSpPr>
              <a:spLocks noChangeArrowheads="1"/>
            </p:cNvSpPr>
            <p:nvPr/>
          </p:nvSpPr>
          <p:spPr bwMode="auto">
            <a:xfrm>
              <a:off x="3449" y="3040"/>
              <a:ext cx="1272" cy="47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其他</a:t>
              </a:r>
              <a:endParaRPr kumimoji="1" lang="zh-CN" altLang="en-US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aphicFrame>
        <p:nvGraphicFramePr>
          <p:cNvPr id="97" name="Object 55"/>
          <p:cNvGraphicFramePr>
            <a:graphicFrameLocks noChangeAspect="1"/>
          </p:cNvGraphicFramePr>
          <p:nvPr/>
        </p:nvGraphicFramePr>
        <p:xfrm>
          <a:off x="1412805" y="5035124"/>
          <a:ext cx="2241550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914" name="Equation" r:id="rId17" imgW="42265600" imgH="9347200" progId="Equation.DSMT4">
                  <p:embed/>
                </p:oleObj>
              </mc:Choice>
              <mc:Fallback>
                <p:oleObj name="Equation" r:id="rId17" imgW="42265600" imgH="9347200" progId="Equation.DSMT4">
                  <p:embed/>
                  <p:pic>
                    <p:nvPicPr>
                      <p:cNvPr id="0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2805" y="5035124"/>
                        <a:ext cx="2241550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Object 56"/>
          <p:cNvGraphicFramePr>
            <a:graphicFrameLocks noChangeAspect="1"/>
          </p:cNvGraphicFramePr>
          <p:nvPr/>
        </p:nvGraphicFramePr>
        <p:xfrm>
          <a:off x="3528942" y="5097036"/>
          <a:ext cx="2070100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915" name="Equation" r:id="rId19" imgW="35356800" imgH="10160000" progId="Equation.DSMT4">
                  <p:embed/>
                </p:oleObj>
              </mc:Choice>
              <mc:Fallback>
                <p:oleObj name="Equation" r:id="rId19" imgW="35356800" imgH="10160000" progId="Equation.DSMT4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8942" y="5097036"/>
                        <a:ext cx="2070100" cy="62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57"/>
          <p:cNvGraphicFramePr>
            <a:graphicFrameLocks noChangeAspect="1"/>
          </p:cNvGraphicFramePr>
          <p:nvPr/>
        </p:nvGraphicFramePr>
        <p:xfrm>
          <a:off x="6945242" y="5012899"/>
          <a:ext cx="481013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916" name="Equation" r:id="rId21" imgW="8940800" imgH="9347200" progId="Equation.DSMT4">
                  <p:embed/>
                </p:oleObj>
              </mc:Choice>
              <mc:Fallback>
                <p:oleObj name="Equation" r:id="rId21" imgW="8940800" imgH="9347200" progId="Equation.DSMT4">
                  <p:embed/>
                  <p:pic>
                    <p:nvPicPr>
                      <p:cNvPr id="0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5242" y="5012899"/>
                        <a:ext cx="481013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Rectangle 59"/>
          <p:cNvSpPr>
            <a:spLocks noChangeArrowheads="1"/>
          </p:cNvSpPr>
          <p:nvPr/>
        </p:nvSpPr>
        <p:spPr bwMode="auto">
          <a:xfrm>
            <a:off x="4828996" y="3059950"/>
            <a:ext cx="350837" cy="4079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54004" tIns="27002" rIns="54004" bIns="27002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求</a:t>
            </a:r>
            <a:endParaRPr kumimoji="1" lang="zh-CN" altLang="en-US" sz="23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101" name="Group 63"/>
          <p:cNvGrpSpPr/>
          <p:nvPr/>
        </p:nvGrpSpPr>
        <p:grpSpPr bwMode="auto">
          <a:xfrm>
            <a:off x="4411483" y="1555000"/>
            <a:ext cx="2178050" cy="1439863"/>
            <a:chOff x="3164" y="504"/>
            <a:chExt cx="2323" cy="1536"/>
          </a:xfrm>
        </p:grpSpPr>
        <p:sp>
          <p:nvSpPr>
            <p:cNvPr id="102" name="Line 64"/>
            <p:cNvSpPr>
              <a:spLocks noChangeShapeType="1"/>
            </p:cNvSpPr>
            <p:nvPr/>
          </p:nvSpPr>
          <p:spPr bwMode="auto">
            <a:xfrm>
              <a:off x="4038" y="1579"/>
              <a:ext cx="1429" cy="0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</a:ln>
            <a:effectLst/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3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3" name="Line 65"/>
            <p:cNvSpPr>
              <a:spLocks noChangeShapeType="1"/>
            </p:cNvSpPr>
            <p:nvPr/>
          </p:nvSpPr>
          <p:spPr bwMode="auto">
            <a:xfrm flipV="1">
              <a:off x="4126" y="758"/>
              <a:ext cx="879" cy="904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  <a:tailEnd type="oval" w="sm" len="sm"/>
            </a:ln>
            <a:effectLst/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3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104" name="Group 66"/>
            <p:cNvGrpSpPr/>
            <p:nvPr/>
          </p:nvGrpSpPr>
          <p:grpSpPr bwMode="auto">
            <a:xfrm>
              <a:off x="3164" y="504"/>
              <a:ext cx="2323" cy="1536"/>
              <a:chOff x="3164" y="504"/>
              <a:chExt cx="2323" cy="1536"/>
            </a:xfrm>
          </p:grpSpPr>
          <p:sp>
            <p:nvSpPr>
              <p:cNvPr id="105" name="Oval 67"/>
              <p:cNvSpPr>
                <a:spLocks noChangeArrowheads="1"/>
              </p:cNvSpPr>
              <p:nvPr/>
            </p:nvSpPr>
            <p:spPr bwMode="auto">
              <a:xfrm>
                <a:off x="3164" y="1012"/>
                <a:ext cx="499" cy="500"/>
              </a:xfrm>
              <a:prstGeom prst="ellipse">
                <a:avLst/>
              </a:prstGeom>
              <a:noFill/>
              <a:ln w="19050" algn="ctr">
                <a:solidFill>
                  <a:srgbClr val="C00000"/>
                </a:solidFill>
                <a:round/>
              </a:ln>
              <a:effectLst/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3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" name="Freeform 68"/>
              <p:cNvSpPr/>
              <p:nvPr/>
            </p:nvSpPr>
            <p:spPr bwMode="auto">
              <a:xfrm>
                <a:off x="3660" y="956"/>
                <a:ext cx="345" cy="230"/>
              </a:xfrm>
              <a:custGeom>
                <a:avLst/>
                <a:gdLst/>
                <a:ahLst/>
                <a:cxnLst>
                  <a:cxn ang="0">
                    <a:pos x="560" y="4"/>
                  </a:cxn>
                  <a:cxn ang="0">
                    <a:pos x="232" y="20"/>
                  </a:cxn>
                  <a:cxn ang="0">
                    <a:pos x="0" y="124"/>
                  </a:cxn>
                </a:cxnLst>
                <a:rect l="0" t="0" r="r" b="b"/>
                <a:pathLst>
                  <a:path w="560" h="124">
                    <a:moveTo>
                      <a:pt x="560" y="4"/>
                    </a:moveTo>
                    <a:cubicBezTo>
                      <a:pt x="442" y="2"/>
                      <a:pt x="325" y="0"/>
                      <a:pt x="232" y="20"/>
                    </a:cubicBezTo>
                    <a:cubicBezTo>
                      <a:pt x="139" y="40"/>
                      <a:pt x="69" y="82"/>
                      <a:pt x="0" y="124"/>
                    </a:cubicBezTo>
                  </a:path>
                </a:pathLst>
              </a:custGeom>
              <a:noFill/>
              <a:ln w="28575" cap="flat" cmpd="sng">
                <a:solidFill>
                  <a:srgbClr val="C00000"/>
                </a:solidFill>
                <a:prstDash val="solid"/>
                <a:round/>
                <a:tailEnd type="stealth" w="lg" len="lg"/>
              </a:ln>
              <a:effectLst/>
            </p:spPr>
            <p:txBody>
              <a:bodyPr anchor="ctr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3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" name="Oval 69"/>
              <p:cNvSpPr>
                <a:spLocks noChangeArrowheads="1"/>
              </p:cNvSpPr>
              <p:nvPr/>
            </p:nvSpPr>
            <p:spPr bwMode="auto">
              <a:xfrm>
                <a:off x="3951" y="504"/>
                <a:ext cx="1536" cy="1536"/>
              </a:xfrm>
              <a:prstGeom prst="ellipse">
                <a:avLst/>
              </a:prstGeom>
              <a:noFill/>
              <a:ln w="28575" algn="ctr">
                <a:solidFill>
                  <a:srgbClr val="C00000"/>
                </a:solidFill>
                <a:round/>
              </a:ln>
              <a:effectLst/>
            </p:spPr>
            <p:txBody>
              <a:bodyPr anchor="ctr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3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108" name="Group 70"/>
          <p:cNvGrpSpPr/>
          <p:nvPr/>
        </p:nvGrpSpPr>
        <p:grpSpPr bwMode="auto">
          <a:xfrm>
            <a:off x="5685371" y="2624616"/>
            <a:ext cx="1178585" cy="526317"/>
            <a:chOff x="4451" y="1687"/>
            <a:chExt cx="1257" cy="429"/>
          </a:xfrm>
          <a:solidFill>
            <a:srgbClr val="C00000"/>
          </a:solidFill>
        </p:grpSpPr>
        <p:sp>
          <p:nvSpPr>
            <p:cNvPr id="109" name="AutoShape 71"/>
            <p:cNvSpPr>
              <a:spLocks noChangeArrowheads="1"/>
            </p:cNvSpPr>
            <p:nvPr/>
          </p:nvSpPr>
          <p:spPr bwMode="auto">
            <a:xfrm>
              <a:off x="4451" y="1687"/>
              <a:ext cx="1257" cy="429"/>
            </a:xfrm>
            <a:prstGeom prst="wedgeRectCallout">
              <a:avLst>
                <a:gd name="adj1" fmla="val -20167"/>
                <a:gd name="adj2" fmla="val -86130"/>
              </a:avLst>
            </a:prstGeom>
            <a:grpFill/>
            <a:ln w="28575" algn="ctr">
              <a:solidFill>
                <a:srgbClr val="C00000"/>
              </a:solidFill>
              <a:miter lim="800000"/>
            </a:ln>
            <a:effectLst>
              <a:outerShdw dist="107763" dir="2700000" algn="ctr" rotWithShape="0">
                <a:srgbClr val="EEECE1">
                  <a:alpha val="50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300" b="1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</a:endParaRPr>
            </a:p>
          </p:txBody>
        </p:sp>
        <p:sp>
          <p:nvSpPr>
            <p:cNvPr id="110" name="WordArt 72"/>
            <p:cNvSpPr>
              <a:spLocks noChangeArrowheads="1" noChangeShapeType="1" noTextEdit="1"/>
            </p:cNvSpPr>
            <p:nvPr/>
          </p:nvSpPr>
          <p:spPr bwMode="auto">
            <a:xfrm>
              <a:off x="4504" y="1729"/>
              <a:ext cx="1145" cy="352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</a:rPr>
                <a:t>针中点到最</a:t>
              </a:r>
              <a:endParaRPr kumimoji="1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</a:rPr>
                <a:t>近线的距离</a:t>
              </a:r>
              <a:endParaRPr kumimoji="1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</a:endParaRPr>
            </a:p>
          </p:txBody>
        </p:sp>
      </p:grpSp>
      <p:graphicFrame>
        <p:nvGraphicFramePr>
          <p:cNvPr id="111" name="Object 73"/>
          <p:cNvGraphicFramePr>
            <a:graphicFrameLocks noChangeAspect="1"/>
          </p:cNvGraphicFramePr>
          <p:nvPr/>
        </p:nvGraphicFramePr>
        <p:xfrm>
          <a:off x="5272017" y="5028774"/>
          <a:ext cx="1671638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917" name="公式" r:id="rId23" imgW="30886400" imgH="9347200" progId="Equation.3">
                  <p:embed/>
                </p:oleObj>
              </mc:Choice>
              <mc:Fallback>
                <p:oleObj name="公式" r:id="rId23" imgW="30886400" imgH="9347200" progId="Equation.3">
                  <p:embed/>
                  <p:pic>
                    <p:nvPicPr>
                      <p:cNvPr id="0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2017" y="5028774"/>
                        <a:ext cx="1671638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Object 74"/>
          <p:cNvGraphicFramePr>
            <a:graphicFrameLocks noChangeAspect="1"/>
          </p:cNvGraphicFramePr>
          <p:nvPr/>
        </p:nvGraphicFramePr>
        <p:xfrm>
          <a:off x="3781246" y="2482100"/>
          <a:ext cx="598487" cy="22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918" name="公式" r:id="rId25" imgW="17068800" imgH="6096000" progId="Equation.3">
                  <p:embed/>
                </p:oleObj>
              </mc:Choice>
              <mc:Fallback>
                <p:oleObj name="公式" r:id="rId25" imgW="17068800" imgH="6096000" progId="Equation.3">
                  <p:embed/>
                  <p:pic>
                    <p:nvPicPr>
                      <p:cNvPr id="0" name="Object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1246" y="2482100"/>
                        <a:ext cx="598487" cy="225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3" name="Group 88"/>
          <p:cNvGrpSpPr/>
          <p:nvPr/>
        </p:nvGrpSpPr>
        <p:grpSpPr bwMode="auto">
          <a:xfrm>
            <a:off x="1395233" y="3025025"/>
            <a:ext cx="3440113" cy="457200"/>
            <a:chOff x="233" y="2180"/>
            <a:chExt cx="3668" cy="487"/>
          </a:xfrm>
        </p:grpSpPr>
        <p:graphicFrame>
          <p:nvGraphicFramePr>
            <p:cNvPr id="114" name="Object 34"/>
            <p:cNvGraphicFramePr>
              <a:graphicFrameLocks noChangeAspect="1"/>
            </p:cNvGraphicFramePr>
            <p:nvPr/>
          </p:nvGraphicFramePr>
          <p:xfrm>
            <a:off x="724" y="2230"/>
            <a:ext cx="3110" cy="4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7919" name="Equation" r:id="rId27" imgW="47142400" imgH="6096000" progId="Equation.DSMT4">
                    <p:embed/>
                  </p:oleObj>
                </mc:Choice>
                <mc:Fallback>
                  <p:oleObj name="Equation" r:id="rId27" imgW="47142400" imgH="6096000" progId="Equation.DSMT4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4" y="2230"/>
                          <a:ext cx="3110" cy="4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5" name="Rectangle 33"/>
            <p:cNvSpPr>
              <a:spLocks noChangeArrowheads="1"/>
            </p:cNvSpPr>
            <p:nvPr/>
          </p:nvSpPr>
          <p:spPr bwMode="auto">
            <a:xfrm>
              <a:off x="1310" y="2192"/>
              <a:ext cx="2591" cy="47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针与平行线相交  </a:t>
              </a:r>
              <a:r>
                <a:rPr kumimoji="1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,</a:t>
              </a:r>
              <a:endParaRPr kumimoji="1" lang="en-US" altLang="zh-CN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6" name="Rectangle 84"/>
            <p:cNvSpPr>
              <a:spLocks noChangeArrowheads="1"/>
            </p:cNvSpPr>
            <p:nvPr/>
          </p:nvSpPr>
          <p:spPr bwMode="auto">
            <a:xfrm>
              <a:off x="233" y="2180"/>
              <a:ext cx="577" cy="47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记    </a:t>
              </a:r>
              <a:endParaRPr kumimoji="1" lang="zh-CN" altLang="en-US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7" name="组合 116"/>
          <p:cNvGrpSpPr/>
          <p:nvPr/>
        </p:nvGrpSpPr>
        <p:grpSpPr bwMode="auto">
          <a:xfrm>
            <a:off x="1088846" y="1259725"/>
            <a:ext cx="4683125" cy="446088"/>
            <a:chOff x="1366740" y="819165"/>
            <a:chExt cx="4683879" cy="446276"/>
          </a:xfrm>
        </p:grpSpPr>
        <p:sp>
          <p:nvSpPr>
            <p:cNvPr id="118" name="Rectangle 110"/>
            <p:cNvSpPr>
              <a:spLocks noChangeArrowheads="1"/>
            </p:cNvSpPr>
            <p:nvPr/>
          </p:nvSpPr>
          <p:spPr bwMode="auto">
            <a:xfrm>
              <a:off x="1663650" y="819165"/>
              <a:ext cx="4386969" cy="446276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蒲丰投针试验</a:t>
              </a:r>
              <a:r>
                <a:rPr kumimoji="0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(1777</a:t>
              </a: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年</a:t>
              </a:r>
              <a:r>
                <a:rPr kumimoji="0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) </a:t>
              </a:r>
              <a:endParaRPr kumimoji="1" lang="zh-CN" altLang="en-US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119" name="Picture 18" descr="E:\MB001.png"/>
            <p:cNvPicPr>
              <a:picLocks noChangeAspect="1" noChangeArrowheads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6740" y="903998"/>
              <a:ext cx="306460" cy="332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0" name="Rectangle 110"/>
          <p:cNvSpPr>
            <a:spLocks noChangeArrowheads="1"/>
          </p:cNvSpPr>
          <p:nvPr/>
        </p:nvSpPr>
        <p:spPr bwMode="auto">
          <a:xfrm>
            <a:off x="1377880" y="3898474"/>
            <a:ext cx="996950" cy="407987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lIns="54004" tIns="27002" rIns="54004" bIns="27002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分析</a:t>
            </a:r>
            <a:endParaRPr kumimoji="0" lang="en-US" altLang="zh-CN" sz="23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121" name="组合 120"/>
          <p:cNvGrpSpPr/>
          <p:nvPr/>
        </p:nvGrpSpPr>
        <p:grpSpPr bwMode="auto">
          <a:xfrm>
            <a:off x="1981130" y="3871486"/>
            <a:ext cx="4832350" cy="568325"/>
            <a:chOff x="2310379" y="3003493"/>
            <a:chExt cx="4832546" cy="568259"/>
          </a:xfrm>
        </p:grpSpPr>
        <p:sp>
          <p:nvSpPr>
            <p:cNvPr id="122" name="Rectangle 47"/>
            <p:cNvSpPr>
              <a:spLocks noChangeArrowheads="1"/>
            </p:cNvSpPr>
            <p:nvPr/>
          </p:nvSpPr>
          <p:spPr bwMode="auto">
            <a:xfrm>
              <a:off x="2310379" y="3003493"/>
              <a:ext cx="666777" cy="56825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则</a:t>
              </a:r>
              <a:endParaRPr kumimoji="1" lang="zh-CN" altLang="en-US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123" name="Group 49"/>
            <p:cNvGrpSpPr/>
            <p:nvPr/>
          </p:nvGrpSpPr>
          <p:grpSpPr bwMode="auto">
            <a:xfrm>
              <a:off x="4962963" y="3021228"/>
              <a:ext cx="2179962" cy="446394"/>
              <a:chOff x="4367" y="2174"/>
              <a:chExt cx="2325" cy="476"/>
            </a:xfrm>
          </p:grpSpPr>
          <p:sp>
            <p:nvSpPr>
              <p:cNvPr id="125" name="Rectangle 50"/>
              <p:cNvSpPr>
                <a:spLocks noChangeArrowheads="1"/>
              </p:cNvSpPr>
              <p:nvPr/>
            </p:nvSpPr>
            <p:spPr bwMode="auto">
              <a:xfrm>
                <a:off x="4367" y="2174"/>
                <a:ext cx="2325" cy="47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且</a:t>
                </a:r>
                <a:r>
                  <a:rPr kumimoji="1" lang="zh-CN" altLang="en-US" sz="23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</a:rPr>
                  <a:t>      </a:t>
                </a:r>
                <a:r>
                  <a:rPr kumimoji="1" lang="zh-CN" alt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独立</a:t>
                </a:r>
                <a:endParaRPr kumimoji="1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graphicFrame>
            <p:nvGraphicFramePr>
              <p:cNvPr id="126" name="Object 51"/>
              <p:cNvGraphicFramePr>
                <a:graphicFrameLocks noChangeAspect="1"/>
              </p:cNvGraphicFramePr>
              <p:nvPr/>
            </p:nvGraphicFramePr>
            <p:xfrm>
              <a:off x="4758" y="2233"/>
              <a:ext cx="556" cy="39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7920" name="Equation" r:id="rId30" imgW="7721600" imgH="5689600" progId="Equation.DSMT4">
                      <p:embed/>
                    </p:oleObj>
                  </mc:Choice>
                  <mc:Fallback>
                    <p:oleObj name="Equation" r:id="rId30" imgW="7721600" imgH="5689600" progId="Equation.DSMT4">
                      <p:embed/>
                      <p:pic>
                        <p:nvPicPr>
                          <p:cNvPr id="0" name="Object 5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58" y="2233"/>
                            <a:ext cx="556" cy="39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24" name="Object 292"/>
            <p:cNvGraphicFramePr>
              <a:graphicFrameLocks noChangeAspect="1"/>
            </p:cNvGraphicFramePr>
            <p:nvPr/>
          </p:nvGraphicFramePr>
          <p:xfrm>
            <a:off x="2683891" y="3092387"/>
            <a:ext cx="2335213" cy="333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7921" name="公式" r:id="rId32" imgW="1422400" imgH="203200" progId="Equation.3">
                    <p:embed/>
                  </p:oleObj>
                </mc:Choice>
                <mc:Fallback>
                  <p:oleObj name="公式" r:id="rId32" imgW="1422400" imgH="203200" progId="Equation.3">
                    <p:embed/>
                    <p:pic>
                      <p:nvPicPr>
                        <p:cNvPr id="0" name="Object 29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3891" y="3092387"/>
                          <a:ext cx="2335213" cy="3333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000"/>
                            </p:stCondLst>
                            <p:childTnLst>
                              <p:par>
                                <p:cTn id="97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14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6000"/>
                            </p:stCondLst>
                            <p:childTnLst>
                              <p:par>
                                <p:cTn id="13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7000"/>
                            </p:stCondLst>
                            <p:childTnLst>
                              <p:par>
                                <p:cTn id="14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8000"/>
                            </p:stCondLst>
                            <p:childTnLst>
                              <p:par>
                                <p:cTn id="16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9000"/>
                            </p:stCondLst>
                            <p:childTnLst>
                              <p:par>
                                <p:cTn id="18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9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11000"/>
                            </p:stCondLst>
                            <p:childTnLst>
                              <p:par>
                                <p:cTn id="2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1500"/>
                            </p:stCondLst>
                            <p:childTnLst>
                              <p:par>
                                <p:cTn id="2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12000"/>
                            </p:stCondLst>
                            <p:childTnLst>
                              <p:par>
                                <p:cTn id="2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1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1000"/>
                            </p:stCondLst>
                            <p:childTnLst>
                              <p:par>
                                <p:cTn id="2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1500"/>
                            </p:stCondLst>
                            <p:childTnLst>
                              <p:par>
                                <p:cTn id="24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1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9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1000"/>
                            </p:stCondLst>
                            <p:childTnLst>
                              <p:par>
                                <p:cTn id="2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0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500"/>
                            </p:stCondLst>
                            <p:childTnLst>
                              <p:par>
                                <p:cTn id="28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100" grpId="0"/>
      <p:bldP spid="1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4.1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大数定律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2"/>
          <p:cNvGrpSpPr/>
          <p:nvPr/>
        </p:nvGrpSpPr>
        <p:grpSpPr bwMode="auto">
          <a:xfrm>
            <a:off x="5193406" y="2249257"/>
            <a:ext cx="590550" cy="639762"/>
            <a:chOff x="4108" y="906"/>
            <a:chExt cx="631" cy="681"/>
          </a:xfrm>
        </p:grpSpPr>
        <p:sp>
          <p:nvSpPr>
            <p:cNvPr id="6" name="Line 3"/>
            <p:cNvSpPr>
              <a:spLocks noChangeShapeType="1"/>
            </p:cNvSpPr>
            <p:nvPr/>
          </p:nvSpPr>
          <p:spPr bwMode="auto">
            <a:xfrm rot="18214878" flipH="1">
              <a:off x="4172" y="1437"/>
              <a:ext cx="46" cy="173"/>
            </a:xfrm>
            <a:prstGeom prst="line">
              <a:avLst/>
            </a:prstGeom>
            <a:noFill/>
            <a:ln w="12700">
              <a:solidFill>
                <a:srgbClr val="1F497D"/>
              </a:solidFill>
              <a:round/>
              <a:headEnd type="none" w="med" len="lg"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3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 rot="-46585122">
              <a:off x="4074" y="1202"/>
              <a:ext cx="646" cy="124"/>
            </a:xfrm>
            <a:prstGeom prst="line">
              <a:avLst/>
            </a:prstGeom>
            <a:noFill/>
            <a:ln w="12700">
              <a:solidFill>
                <a:srgbClr val="1F497D"/>
              </a:solidFill>
              <a:round/>
              <a:headEnd type="stealth" w="med" len="lg"/>
              <a:tailEnd type="stealth" w="med" len="lg"/>
            </a:ln>
            <a:effectLst/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3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 rot="18214878" flipH="1">
              <a:off x="4636" y="965"/>
              <a:ext cx="32" cy="175"/>
            </a:xfrm>
            <a:prstGeom prst="line">
              <a:avLst/>
            </a:prstGeom>
            <a:noFill/>
            <a:ln w="12700">
              <a:solidFill>
                <a:srgbClr val="1F497D"/>
              </a:solidFill>
              <a:round/>
              <a:headEnd type="none" w="med" len="lg"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3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9" name="Object 6"/>
            <p:cNvGraphicFramePr>
              <a:graphicFrameLocks noChangeAspect="1"/>
            </p:cNvGraphicFramePr>
            <p:nvPr/>
          </p:nvGraphicFramePr>
          <p:xfrm>
            <a:off x="4163" y="906"/>
            <a:ext cx="402" cy="5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8904" name="Equation" r:id="rId1" imgW="6096000" imgH="12598400" progId="Equation.DSMT4">
                    <p:embed/>
                  </p:oleObj>
                </mc:Choice>
                <mc:Fallback>
                  <p:oleObj name="Equation" r:id="rId1" imgW="6096000" imgH="12598400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3" y="906"/>
                          <a:ext cx="402" cy="5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2088256" y="2611207"/>
            <a:ext cx="2892425" cy="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round/>
          </a:ln>
          <a:effectLst/>
        </p:spPr>
        <p:txBody>
          <a:bodyPr lIns="54004" tIns="27002" rIns="54004" bIns="27002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3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 flipV="1">
            <a:off x="3051868" y="2206394"/>
            <a:ext cx="171450" cy="255588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  <a:tailEnd type="oval" w="sm" len="sm"/>
          </a:ln>
          <a:effectLst/>
        </p:spPr>
        <p:txBody>
          <a:bodyPr lIns="54004" tIns="27002" rIns="54004" bIns="27002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3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 flipV="1">
            <a:off x="2867718" y="2001607"/>
            <a:ext cx="42863" cy="298450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  <a:tailEnd type="oval" w="sm" len="sm"/>
          </a:ln>
          <a:effectLst/>
        </p:spPr>
        <p:txBody>
          <a:bodyPr lIns="54004" tIns="27002" rIns="54004" bIns="27002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3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 flipV="1">
            <a:off x="3094731" y="2844569"/>
            <a:ext cx="171450" cy="254000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  <a:tailEnd type="oval" w="sm" len="sm"/>
          </a:ln>
          <a:effectLst/>
        </p:spPr>
        <p:txBody>
          <a:bodyPr lIns="54004" tIns="27002" rIns="54004" bIns="27002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3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 flipH="1" flipV="1">
            <a:off x="4374256" y="2747732"/>
            <a:ext cx="168275" cy="298450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  <a:tailEnd type="oval" w="sm" len="sm"/>
          </a:ln>
          <a:effectLst/>
        </p:spPr>
        <p:txBody>
          <a:bodyPr lIns="54004" tIns="27002" rIns="54004" bIns="27002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3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 flipV="1">
            <a:off x="3818631" y="1993669"/>
            <a:ext cx="42862" cy="296863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  <a:tailEnd type="oval" w="sm" len="sm"/>
          </a:ln>
          <a:effectLst/>
        </p:spPr>
        <p:txBody>
          <a:bodyPr lIns="54004" tIns="27002" rIns="54004" bIns="27002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3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6" name="Line 13"/>
          <p:cNvSpPr>
            <a:spLocks noChangeShapeType="1"/>
          </p:cNvSpPr>
          <p:nvPr/>
        </p:nvSpPr>
        <p:spPr bwMode="auto">
          <a:xfrm flipH="1" flipV="1">
            <a:off x="4269481" y="2133369"/>
            <a:ext cx="254000" cy="255588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  <a:tailEnd type="oval" w="sm" len="sm"/>
          </a:ln>
          <a:effectLst/>
        </p:spPr>
        <p:txBody>
          <a:bodyPr lIns="54004" tIns="27002" rIns="54004" bIns="27002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3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 flipV="1">
            <a:off x="4510781" y="2388957"/>
            <a:ext cx="261937" cy="269875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  <a:tailEnd type="oval" w="sm" len="sm"/>
          </a:ln>
          <a:effectLst/>
        </p:spPr>
        <p:txBody>
          <a:bodyPr lIns="54004" tIns="27002" rIns="54004" bIns="27002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3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8" name="Line 15"/>
          <p:cNvSpPr>
            <a:spLocks noChangeShapeType="1"/>
          </p:cNvSpPr>
          <p:nvPr/>
        </p:nvSpPr>
        <p:spPr bwMode="auto">
          <a:xfrm flipH="1">
            <a:off x="3821806" y="2352444"/>
            <a:ext cx="392112" cy="38100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  <a:tailEnd type="oval" w="sm" len="sm"/>
          </a:ln>
          <a:effectLst/>
        </p:spPr>
        <p:txBody>
          <a:bodyPr lIns="54004" tIns="27002" rIns="54004" bIns="27002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3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 flipH="1" flipV="1">
            <a:off x="2637531" y="2527069"/>
            <a:ext cx="190500" cy="239713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  <a:tailEnd type="oval" w="sm" len="sm"/>
          </a:ln>
          <a:effectLst/>
        </p:spPr>
        <p:txBody>
          <a:bodyPr lIns="54004" tIns="27002" rIns="54004" bIns="27002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3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0" name="Line 17"/>
          <p:cNvSpPr>
            <a:spLocks noChangeShapeType="1"/>
          </p:cNvSpPr>
          <p:nvPr/>
        </p:nvSpPr>
        <p:spPr bwMode="auto">
          <a:xfrm flipV="1">
            <a:off x="2588318" y="2842982"/>
            <a:ext cx="4763" cy="330200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  <a:tailEnd type="oval" w="sm" len="sm"/>
          </a:ln>
          <a:effectLst/>
        </p:spPr>
        <p:txBody>
          <a:bodyPr lIns="54004" tIns="27002" rIns="54004" bIns="27002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3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1" name="Line 18"/>
          <p:cNvSpPr>
            <a:spLocks noChangeShapeType="1"/>
          </p:cNvSpPr>
          <p:nvPr/>
        </p:nvSpPr>
        <p:spPr bwMode="auto">
          <a:xfrm>
            <a:off x="3478906" y="2957282"/>
            <a:ext cx="395287" cy="98425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  <a:tailEnd type="oval" w="sm" len="sm"/>
          </a:ln>
          <a:effectLst/>
        </p:spPr>
        <p:txBody>
          <a:bodyPr lIns="54004" tIns="27002" rIns="54004" bIns="27002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3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22" name="Group 20"/>
          <p:cNvGrpSpPr/>
          <p:nvPr/>
        </p:nvGrpSpPr>
        <p:grpSpPr bwMode="auto">
          <a:xfrm>
            <a:off x="2058093" y="2047644"/>
            <a:ext cx="454025" cy="1111250"/>
            <a:chOff x="620" y="704"/>
            <a:chExt cx="483" cy="1186"/>
          </a:xfrm>
        </p:grpSpPr>
        <p:sp>
          <p:nvSpPr>
            <p:cNvPr id="23" name="Line 21"/>
            <p:cNvSpPr>
              <a:spLocks noChangeShapeType="1"/>
            </p:cNvSpPr>
            <p:nvPr/>
          </p:nvSpPr>
          <p:spPr bwMode="auto">
            <a:xfrm>
              <a:off x="840" y="704"/>
              <a:ext cx="0" cy="203"/>
            </a:xfrm>
            <a:prstGeom prst="line">
              <a:avLst/>
            </a:prstGeom>
            <a:noFill/>
            <a:ln w="12700">
              <a:solidFill>
                <a:srgbClr val="1F497D"/>
              </a:solidFill>
              <a:round/>
              <a:headEnd type="stealth" w="med" len="lg"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3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>
              <a:off x="841" y="1080"/>
              <a:ext cx="0" cy="217"/>
            </a:xfrm>
            <a:prstGeom prst="line">
              <a:avLst/>
            </a:prstGeom>
            <a:noFill/>
            <a:ln w="12700">
              <a:solidFill>
                <a:srgbClr val="1F497D"/>
              </a:solidFill>
              <a:round/>
              <a:headEnd type="none" w="med" len="lg"/>
              <a:tailEnd type="stealth" w="med" len="lg"/>
            </a:ln>
            <a:effectLst/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3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>
              <a:off x="841" y="1297"/>
              <a:ext cx="0" cy="203"/>
            </a:xfrm>
            <a:prstGeom prst="line">
              <a:avLst/>
            </a:prstGeom>
            <a:noFill/>
            <a:ln w="12700">
              <a:solidFill>
                <a:srgbClr val="1F497D"/>
              </a:solidFill>
              <a:round/>
              <a:headEnd type="stealth" w="med" len="lg"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3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>
              <a:off x="841" y="1673"/>
              <a:ext cx="0" cy="217"/>
            </a:xfrm>
            <a:prstGeom prst="line">
              <a:avLst/>
            </a:prstGeom>
            <a:noFill/>
            <a:ln w="12700">
              <a:solidFill>
                <a:srgbClr val="1F497D"/>
              </a:solidFill>
              <a:round/>
              <a:headEnd type="none" w="med" len="lg"/>
              <a:tailEnd type="stealth" w="med" len="lg"/>
            </a:ln>
            <a:effectLst/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3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27" name="Object 25"/>
            <p:cNvGraphicFramePr>
              <a:graphicFrameLocks noChangeAspect="1"/>
            </p:cNvGraphicFramePr>
            <p:nvPr/>
          </p:nvGraphicFramePr>
          <p:xfrm>
            <a:off x="620" y="1487"/>
            <a:ext cx="482" cy="2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8905" name="Equation" r:id="rId3" imgW="7315200" imgH="4064000" progId="Equation.DSMT4">
                    <p:embed/>
                  </p:oleObj>
                </mc:Choice>
                <mc:Fallback>
                  <p:oleObj name="Equation" r:id="rId3" imgW="7315200" imgH="4064000" progId="Equation.DSMT4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" y="1487"/>
                          <a:ext cx="482" cy="2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26"/>
            <p:cNvGraphicFramePr>
              <a:graphicFrameLocks noChangeAspect="1"/>
            </p:cNvGraphicFramePr>
            <p:nvPr/>
          </p:nvGraphicFramePr>
          <p:xfrm>
            <a:off x="620" y="895"/>
            <a:ext cx="483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8906" name="Equation" r:id="rId5" imgW="7315200" imgH="4064000" progId="Equation.DSMT4">
                    <p:embed/>
                  </p:oleObj>
                </mc:Choice>
                <mc:Fallback>
                  <p:oleObj name="Equation" r:id="rId5" imgW="7315200" imgH="4064000" progId="Equation.DSMT4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" y="895"/>
                          <a:ext cx="483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9" name="Group 27"/>
          <p:cNvGrpSpPr/>
          <p:nvPr/>
        </p:nvGrpSpPr>
        <p:grpSpPr bwMode="auto">
          <a:xfrm>
            <a:off x="3463031" y="2731857"/>
            <a:ext cx="458787" cy="371475"/>
            <a:chOff x="2232" y="1465"/>
            <a:chExt cx="489" cy="396"/>
          </a:xfrm>
        </p:grpSpPr>
        <p:sp>
          <p:nvSpPr>
            <p:cNvPr id="30" name="Line 28"/>
            <p:cNvSpPr>
              <a:spLocks noChangeShapeType="1"/>
            </p:cNvSpPr>
            <p:nvPr/>
          </p:nvSpPr>
          <p:spPr bwMode="auto">
            <a:xfrm flipH="1">
              <a:off x="2232" y="1587"/>
              <a:ext cx="41" cy="161"/>
            </a:xfrm>
            <a:prstGeom prst="line">
              <a:avLst/>
            </a:prstGeom>
            <a:noFill/>
            <a:ln w="12700">
              <a:solidFill>
                <a:srgbClr val="1F497D"/>
              </a:solidFill>
              <a:round/>
              <a:headEnd type="none" w="med" len="lg"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3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Line 29"/>
            <p:cNvSpPr>
              <a:spLocks noChangeShapeType="1"/>
            </p:cNvSpPr>
            <p:nvPr/>
          </p:nvSpPr>
          <p:spPr bwMode="auto">
            <a:xfrm>
              <a:off x="2268" y="1627"/>
              <a:ext cx="443" cy="110"/>
            </a:xfrm>
            <a:prstGeom prst="line">
              <a:avLst/>
            </a:prstGeom>
            <a:noFill/>
            <a:ln w="12700">
              <a:solidFill>
                <a:srgbClr val="1F497D"/>
              </a:solidFill>
              <a:round/>
              <a:headEnd type="stealth" w="med" len="lg"/>
              <a:tailEnd type="stealth" w="med" len="lg"/>
            </a:ln>
            <a:effectLst/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3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Line 30"/>
            <p:cNvSpPr>
              <a:spLocks noChangeShapeType="1"/>
            </p:cNvSpPr>
            <p:nvPr/>
          </p:nvSpPr>
          <p:spPr bwMode="auto">
            <a:xfrm flipH="1">
              <a:off x="2680" y="1695"/>
              <a:ext cx="41" cy="166"/>
            </a:xfrm>
            <a:prstGeom prst="line">
              <a:avLst/>
            </a:prstGeom>
            <a:noFill/>
            <a:ln w="12700">
              <a:solidFill>
                <a:srgbClr val="1F497D"/>
              </a:solidFill>
              <a:round/>
              <a:headEnd type="none" w="med" len="lg"/>
              <a:tailEnd type="none" w="med" len="lg"/>
            </a:ln>
            <a:effectLst/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3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33" name="Object 31"/>
            <p:cNvGraphicFramePr>
              <a:graphicFrameLocks noChangeAspect="1"/>
            </p:cNvGraphicFramePr>
            <p:nvPr/>
          </p:nvGraphicFramePr>
          <p:xfrm>
            <a:off x="2448" y="1465"/>
            <a:ext cx="188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8907" name="Equation" r:id="rId7" imgW="2844800" imgH="5283200" progId="Equation.DSMT4">
                    <p:embed/>
                  </p:oleObj>
                </mc:Choice>
                <mc:Fallback>
                  <p:oleObj name="Equation" r:id="rId7" imgW="2844800" imgH="5283200" progId="Equation.DSMT4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8" y="1465"/>
                          <a:ext cx="188" cy="2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4" name="Object 35"/>
          <p:cNvGraphicFramePr>
            <a:graphicFrameLocks noChangeAspect="1"/>
          </p:cNvGraphicFramePr>
          <p:nvPr/>
        </p:nvGraphicFramePr>
        <p:xfrm>
          <a:off x="5217218" y="3354157"/>
          <a:ext cx="59055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908" name="Equation" r:id="rId9" imgW="9753600" imgH="6096000" progId="Equation.DSMT4">
                  <p:embed/>
                </p:oleObj>
              </mc:Choice>
              <mc:Fallback>
                <p:oleObj name="Equation" r:id="rId9" imgW="9753600" imgH="6096000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7218" y="3354157"/>
                        <a:ext cx="590550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Line 36"/>
          <p:cNvSpPr>
            <a:spLocks noChangeShapeType="1"/>
          </p:cNvSpPr>
          <p:nvPr/>
        </p:nvSpPr>
        <p:spPr bwMode="auto">
          <a:xfrm>
            <a:off x="2051743" y="2033357"/>
            <a:ext cx="2892425" cy="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round/>
          </a:ln>
          <a:effectLst/>
        </p:spPr>
        <p:txBody>
          <a:bodyPr lIns="54004" tIns="27002" rIns="54004" bIns="27002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3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6" name="Line 37"/>
          <p:cNvSpPr>
            <a:spLocks noChangeShapeType="1"/>
          </p:cNvSpPr>
          <p:nvPr/>
        </p:nvSpPr>
        <p:spPr bwMode="auto">
          <a:xfrm>
            <a:off x="2099368" y="3168419"/>
            <a:ext cx="2892425" cy="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round/>
          </a:ln>
          <a:effectLst/>
        </p:spPr>
        <p:txBody>
          <a:bodyPr lIns="54004" tIns="27002" rIns="54004" bIns="27002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3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37" name="Group 38"/>
          <p:cNvGrpSpPr/>
          <p:nvPr/>
        </p:nvGrpSpPr>
        <p:grpSpPr bwMode="auto">
          <a:xfrm>
            <a:off x="5853806" y="2287357"/>
            <a:ext cx="295275" cy="511175"/>
            <a:chOff x="4546" y="1145"/>
            <a:chExt cx="315" cy="546"/>
          </a:xfrm>
        </p:grpSpPr>
        <p:sp>
          <p:nvSpPr>
            <p:cNvPr id="41" name="Line 39"/>
            <p:cNvSpPr>
              <a:spLocks noChangeShapeType="1"/>
            </p:cNvSpPr>
            <p:nvPr/>
          </p:nvSpPr>
          <p:spPr bwMode="auto">
            <a:xfrm>
              <a:off x="4592" y="1192"/>
              <a:ext cx="0" cy="499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prstDash val="dash"/>
              <a:round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3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Oval 40"/>
            <p:cNvSpPr>
              <a:spLocks noChangeArrowheads="1"/>
            </p:cNvSpPr>
            <p:nvPr/>
          </p:nvSpPr>
          <p:spPr bwMode="auto">
            <a:xfrm>
              <a:off x="4546" y="1145"/>
              <a:ext cx="76" cy="76"/>
            </a:xfrm>
            <a:prstGeom prst="ellipse">
              <a:avLst/>
            </a:prstGeom>
            <a:solidFill>
              <a:srgbClr val="C00000"/>
            </a:solidFill>
            <a:ln w="19050" algn="ctr">
              <a:noFill/>
              <a:round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3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43" name="Object 41"/>
            <p:cNvGraphicFramePr>
              <a:graphicFrameLocks noChangeAspect="1"/>
            </p:cNvGraphicFramePr>
            <p:nvPr/>
          </p:nvGraphicFramePr>
          <p:xfrm>
            <a:off x="4653" y="1291"/>
            <a:ext cx="208" cy="3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8909" name="Equation" r:id="rId11" imgW="3657600" imgH="5689600" progId="Equation.DSMT4">
                    <p:embed/>
                  </p:oleObj>
                </mc:Choice>
                <mc:Fallback>
                  <p:oleObj name="Equation" r:id="rId11" imgW="3657600" imgH="5689600" progId="Equation.DSMT4">
                    <p:embed/>
                    <p:pic>
                      <p:nvPicPr>
                        <p:cNvPr id="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3" y="1291"/>
                          <a:ext cx="208" cy="3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4" name="Group 42"/>
          <p:cNvGrpSpPr/>
          <p:nvPr/>
        </p:nvGrpSpPr>
        <p:grpSpPr bwMode="auto">
          <a:xfrm>
            <a:off x="5536306" y="2590569"/>
            <a:ext cx="261937" cy="261938"/>
            <a:chOff x="4337" y="1334"/>
            <a:chExt cx="278" cy="278"/>
          </a:xfrm>
        </p:grpSpPr>
        <p:sp>
          <p:nvSpPr>
            <p:cNvPr id="45" name="Freeform 43"/>
            <p:cNvSpPr/>
            <p:nvPr/>
          </p:nvSpPr>
          <p:spPr bwMode="auto">
            <a:xfrm>
              <a:off x="4337" y="1445"/>
              <a:ext cx="78" cy="1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2" y="25"/>
                </a:cxn>
                <a:cxn ang="0">
                  <a:pos x="68" y="63"/>
                </a:cxn>
                <a:cxn ang="0">
                  <a:pos x="72" y="101"/>
                </a:cxn>
                <a:cxn ang="0">
                  <a:pos x="67" y="133"/>
                </a:cxn>
              </a:cxnLst>
              <a:rect l="0" t="0" r="r" b="b"/>
              <a:pathLst>
                <a:path w="73" h="133">
                  <a:moveTo>
                    <a:pt x="0" y="0"/>
                  </a:moveTo>
                  <a:cubicBezTo>
                    <a:pt x="7" y="4"/>
                    <a:pt x="31" y="15"/>
                    <a:pt x="42" y="25"/>
                  </a:cubicBezTo>
                  <a:cubicBezTo>
                    <a:pt x="53" y="35"/>
                    <a:pt x="63" y="50"/>
                    <a:pt x="68" y="63"/>
                  </a:cubicBezTo>
                  <a:cubicBezTo>
                    <a:pt x="73" y="76"/>
                    <a:pt x="72" y="89"/>
                    <a:pt x="72" y="101"/>
                  </a:cubicBezTo>
                  <a:cubicBezTo>
                    <a:pt x="72" y="113"/>
                    <a:pt x="68" y="126"/>
                    <a:pt x="67" y="133"/>
                  </a:cubicBezTo>
                </a:path>
              </a:pathLst>
            </a:custGeom>
            <a:noFill/>
            <a:ln w="28575" cap="flat" cmpd="sng">
              <a:solidFill>
                <a:sysClr val="windowText" lastClr="000000"/>
              </a:solidFill>
              <a:prstDash val="solid"/>
              <a:round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3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46" name="Object 44"/>
            <p:cNvGraphicFramePr>
              <a:graphicFrameLocks noChangeAspect="1"/>
            </p:cNvGraphicFramePr>
            <p:nvPr/>
          </p:nvGraphicFramePr>
          <p:xfrm>
            <a:off x="4407" y="1334"/>
            <a:ext cx="208" cy="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8910" name="Equation" r:id="rId13" imgW="3657600" imgH="4876800" progId="Equation.DSMT4">
                    <p:embed/>
                  </p:oleObj>
                </mc:Choice>
                <mc:Fallback>
                  <p:oleObj name="Equation" r:id="rId13" imgW="3657600" imgH="4876800" progId="Equation.DSMT4">
                    <p:embed/>
                    <p:pic>
                      <p:nvPicPr>
                        <p:cNvPr id="0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07" y="1334"/>
                          <a:ext cx="208" cy="2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7" name="Rectangle 59"/>
          <p:cNvSpPr>
            <a:spLocks noChangeArrowheads="1"/>
          </p:cNvSpPr>
          <p:nvPr/>
        </p:nvSpPr>
        <p:spPr bwMode="auto">
          <a:xfrm>
            <a:off x="4840981" y="3317644"/>
            <a:ext cx="350837" cy="4079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54004" tIns="27002" rIns="54004" bIns="27002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求</a:t>
            </a:r>
            <a:endParaRPr kumimoji="1" lang="zh-CN" altLang="en-US" sz="23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48" name="Group 63"/>
          <p:cNvGrpSpPr/>
          <p:nvPr/>
        </p:nvGrpSpPr>
        <p:grpSpPr bwMode="auto">
          <a:xfrm>
            <a:off x="4423468" y="1812694"/>
            <a:ext cx="2178050" cy="1439863"/>
            <a:chOff x="3164" y="504"/>
            <a:chExt cx="2323" cy="1536"/>
          </a:xfrm>
        </p:grpSpPr>
        <p:sp>
          <p:nvSpPr>
            <p:cNvPr id="49" name="Line 64"/>
            <p:cNvSpPr>
              <a:spLocks noChangeShapeType="1"/>
            </p:cNvSpPr>
            <p:nvPr/>
          </p:nvSpPr>
          <p:spPr bwMode="auto">
            <a:xfrm>
              <a:off x="4038" y="1579"/>
              <a:ext cx="1429" cy="0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</a:ln>
            <a:effectLst/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3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Line 65"/>
            <p:cNvSpPr>
              <a:spLocks noChangeShapeType="1"/>
            </p:cNvSpPr>
            <p:nvPr/>
          </p:nvSpPr>
          <p:spPr bwMode="auto">
            <a:xfrm flipV="1">
              <a:off x="4126" y="758"/>
              <a:ext cx="879" cy="904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  <a:tailEnd type="oval" w="sm" len="sm"/>
            </a:ln>
            <a:effectLst/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3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51" name="Group 66"/>
            <p:cNvGrpSpPr/>
            <p:nvPr/>
          </p:nvGrpSpPr>
          <p:grpSpPr bwMode="auto">
            <a:xfrm>
              <a:off x="3164" y="504"/>
              <a:ext cx="2323" cy="1536"/>
              <a:chOff x="3164" y="504"/>
              <a:chExt cx="2323" cy="1536"/>
            </a:xfrm>
          </p:grpSpPr>
          <p:sp>
            <p:nvSpPr>
              <p:cNvPr id="52" name="Oval 67"/>
              <p:cNvSpPr>
                <a:spLocks noChangeArrowheads="1"/>
              </p:cNvSpPr>
              <p:nvPr/>
            </p:nvSpPr>
            <p:spPr bwMode="auto">
              <a:xfrm>
                <a:off x="3164" y="1012"/>
                <a:ext cx="499" cy="500"/>
              </a:xfrm>
              <a:prstGeom prst="ellipse">
                <a:avLst/>
              </a:prstGeom>
              <a:noFill/>
              <a:ln w="19050" algn="ctr">
                <a:solidFill>
                  <a:srgbClr val="C00000"/>
                </a:solidFill>
                <a:round/>
              </a:ln>
              <a:effectLst/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3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3" name="Freeform 68"/>
              <p:cNvSpPr/>
              <p:nvPr/>
            </p:nvSpPr>
            <p:spPr bwMode="auto">
              <a:xfrm>
                <a:off x="3660" y="956"/>
                <a:ext cx="345" cy="230"/>
              </a:xfrm>
              <a:custGeom>
                <a:avLst/>
                <a:gdLst/>
                <a:ahLst/>
                <a:cxnLst>
                  <a:cxn ang="0">
                    <a:pos x="560" y="4"/>
                  </a:cxn>
                  <a:cxn ang="0">
                    <a:pos x="232" y="20"/>
                  </a:cxn>
                  <a:cxn ang="0">
                    <a:pos x="0" y="124"/>
                  </a:cxn>
                </a:cxnLst>
                <a:rect l="0" t="0" r="r" b="b"/>
                <a:pathLst>
                  <a:path w="560" h="124">
                    <a:moveTo>
                      <a:pt x="560" y="4"/>
                    </a:moveTo>
                    <a:cubicBezTo>
                      <a:pt x="442" y="2"/>
                      <a:pt x="325" y="0"/>
                      <a:pt x="232" y="20"/>
                    </a:cubicBezTo>
                    <a:cubicBezTo>
                      <a:pt x="139" y="40"/>
                      <a:pt x="69" y="82"/>
                      <a:pt x="0" y="124"/>
                    </a:cubicBezTo>
                  </a:path>
                </a:pathLst>
              </a:custGeom>
              <a:noFill/>
              <a:ln w="28575" cap="flat" cmpd="sng">
                <a:solidFill>
                  <a:srgbClr val="C00000"/>
                </a:solidFill>
                <a:prstDash val="solid"/>
                <a:round/>
                <a:tailEnd type="stealth" w="lg" len="lg"/>
              </a:ln>
              <a:effectLst/>
            </p:spPr>
            <p:txBody>
              <a:bodyPr anchor="ctr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3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4" name="Oval 69"/>
              <p:cNvSpPr>
                <a:spLocks noChangeArrowheads="1"/>
              </p:cNvSpPr>
              <p:nvPr/>
            </p:nvSpPr>
            <p:spPr bwMode="auto">
              <a:xfrm>
                <a:off x="3951" y="504"/>
                <a:ext cx="1536" cy="1536"/>
              </a:xfrm>
              <a:prstGeom prst="ellipse">
                <a:avLst/>
              </a:prstGeom>
              <a:noFill/>
              <a:ln w="28575" algn="ctr">
                <a:solidFill>
                  <a:srgbClr val="C00000"/>
                </a:solidFill>
                <a:round/>
              </a:ln>
              <a:effectLst/>
            </p:spPr>
            <p:txBody>
              <a:bodyPr anchor="ctr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23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aphicFrame>
        <p:nvGraphicFramePr>
          <p:cNvPr id="55" name="Object 74"/>
          <p:cNvGraphicFramePr>
            <a:graphicFrameLocks noChangeAspect="1"/>
          </p:cNvGraphicFramePr>
          <p:nvPr/>
        </p:nvGraphicFramePr>
        <p:xfrm>
          <a:off x="3793231" y="2739794"/>
          <a:ext cx="598487" cy="22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911" name="公式" r:id="rId15" imgW="17068800" imgH="6096000" progId="Equation.3">
                  <p:embed/>
                </p:oleObj>
              </mc:Choice>
              <mc:Fallback>
                <p:oleObj name="公式" r:id="rId15" imgW="17068800" imgH="6096000" progId="Equation.3">
                  <p:embed/>
                  <p:pic>
                    <p:nvPicPr>
                      <p:cNvPr id="0" name="Object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3231" y="2739794"/>
                        <a:ext cx="598487" cy="225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6" name="Group 88"/>
          <p:cNvGrpSpPr/>
          <p:nvPr/>
        </p:nvGrpSpPr>
        <p:grpSpPr bwMode="auto">
          <a:xfrm>
            <a:off x="1407218" y="3282719"/>
            <a:ext cx="3440113" cy="457200"/>
            <a:chOff x="233" y="2180"/>
            <a:chExt cx="3668" cy="487"/>
          </a:xfrm>
        </p:grpSpPr>
        <p:graphicFrame>
          <p:nvGraphicFramePr>
            <p:cNvPr id="57" name="Object 34"/>
            <p:cNvGraphicFramePr>
              <a:graphicFrameLocks noChangeAspect="1"/>
            </p:cNvGraphicFramePr>
            <p:nvPr/>
          </p:nvGraphicFramePr>
          <p:xfrm>
            <a:off x="724" y="2230"/>
            <a:ext cx="3110" cy="4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8912" name="Equation" r:id="rId17" imgW="47142400" imgH="6096000" progId="Equation.DSMT4">
                    <p:embed/>
                  </p:oleObj>
                </mc:Choice>
                <mc:Fallback>
                  <p:oleObj name="Equation" r:id="rId17" imgW="47142400" imgH="6096000" progId="Equation.DSMT4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4" y="2230"/>
                          <a:ext cx="3110" cy="4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8" name="Rectangle 33"/>
            <p:cNvSpPr>
              <a:spLocks noChangeArrowheads="1"/>
            </p:cNvSpPr>
            <p:nvPr/>
          </p:nvSpPr>
          <p:spPr bwMode="auto">
            <a:xfrm>
              <a:off x="1310" y="2192"/>
              <a:ext cx="2591" cy="47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针与平行线相交  </a:t>
              </a:r>
              <a:r>
                <a:rPr kumimoji="1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,</a:t>
              </a:r>
              <a:endParaRPr kumimoji="1" lang="en-US" altLang="zh-CN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Rectangle 84"/>
            <p:cNvSpPr>
              <a:spLocks noChangeArrowheads="1"/>
            </p:cNvSpPr>
            <p:nvPr/>
          </p:nvSpPr>
          <p:spPr bwMode="auto">
            <a:xfrm>
              <a:off x="233" y="2180"/>
              <a:ext cx="577" cy="47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记    </a:t>
              </a:r>
              <a:endParaRPr kumimoji="1" lang="zh-CN" altLang="en-US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0" name="组合 159"/>
          <p:cNvGrpSpPr/>
          <p:nvPr/>
        </p:nvGrpSpPr>
        <p:grpSpPr bwMode="auto">
          <a:xfrm>
            <a:off x="853181" y="1216749"/>
            <a:ext cx="4683125" cy="446088"/>
            <a:chOff x="1366740" y="819165"/>
            <a:chExt cx="4683879" cy="446276"/>
          </a:xfrm>
        </p:grpSpPr>
        <p:sp>
          <p:nvSpPr>
            <p:cNvPr id="61" name="Rectangle 110"/>
            <p:cNvSpPr>
              <a:spLocks noChangeArrowheads="1"/>
            </p:cNvSpPr>
            <p:nvPr/>
          </p:nvSpPr>
          <p:spPr bwMode="auto">
            <a:xfrm>
              <a:off x="1663650" y="819165"/>
              <a:ext cx="4386969" cy="446276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蒲丰投针试验</a:t>
              </a:r>
              <a:r>
                <a:rPr kumimoji="0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(1777</a:t>
              </a: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年</a:t>
              </a:r>
              <a:r>
                <a:rPr kumimoji="0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) </a:t>
              </a:r>
              <a:endParaRPr kumimoji="1" lang="zh-CN" altLang="en-US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62" name="Picture 18" descr="E:\MB001.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6740" y="903998"/>
              <a:ext cx="306460" cy="332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63" name="Object 53"/>
          <p:cNvGraphicFramePr>
            <a:graphicFrameLocks noChangeAspect="1"/>
          </p:cNvGraphicFramePr>
          <p:nvPr/>
        </p:nvGraphicFramePr>
        <p:xfrm>
          <a:off x="5752206" y="3230332"/>
          <a:ext cx="498475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913" name="Equation" r:id="rId20" imgW="368300" imgH="393700" progId="Equation.DSMT4">
                  <p:embed/>
                </p:oleObj>
              </mc:Choice>
              <mc:Fallback>
                <p:oleObj name="Equation" r:id="rId20" imgW="368300" imgH="393700" progId="Equation.DSMT4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2206" y="3230332"/>
                        <a:ext cx="498475" cy="595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81"/>
          <p:cNvGraphicFramePr>
            <a:graphicFrameLocks noChangeAspect="1"/>
          </p:cNvGraphicFramePr>
          <p:nvPr/>
        </p:nvGraphicFramePr>
        <p:xfrm>
          <a:off x="2190808" y="4433604"/>
          <a:ext cx="1031875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914" name="Equation" r:id="rId22" imgW="16256000" imgH="10160000" progId="Equation.DSMT4">
                  <p:embed/>
                </p:oleObj>
              </mc:Choice>
              <mc:Fallback>
                <p:oleObj name="Equation" r:id="rId22" imgW="16256000" imgH="10160000" progId="Equation.DSMT4">
                  <p:embed/>
                  <p:pic>
                    <p:nvPicPr>
                      <p:cNvPr id="0" name="Object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0808" y="4433604"/>
                        <a:ext cx="1031875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5" name="Group 87"/>
          <p:cNvGrpSpPr/>
          <p:nvPr/>
        </p:nvGrpSpPr>
        <p:grpSpPr bwMode="auto">
          <a:xfrm>
            <a:off x="1373880" y="3839946"/>
            <a:ext cx="5541963" cy="481013"/>
            <a:chOff x="999" y="1838"/>
            <a:chExt cx="5912" cy="515"/>
          </a:xfrm>
        </p:grpSpPr>
        <p:sp>
          <p:nvSpPr>
            <p:cNvPr id="66" name="Rectangle 88"/>
            <p:cNvSpPr>
              <a:spLocks noChangeArrowheads="1"/>
            </p:cNvSpPr>
            <p:nvPr/>
          </p:nvSpPr>
          <p:spPr bwMode="auto">
            <a:xfrm>
              <a:off x="999" y="1875"/>
              <a:ext cx="5741" cy="47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记投针总数为    针与平行线相交次数为</a:t>
              </a:r>
              <a:endParaRPr kumimoji="1" lang="zh-CN" altLang="en-US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67" name="Object 89"/>
            <p:cNvGraphicFramePr>
              <a:graphicFrameLocks noChangeAspect="1"/>
            </p:cNvGraphicFramePr>
            <p:nvPr/>
          </p:nvGraphicFramePr>
          <p:xfrm>
            <a:off x="2957" y="1954"/>
            <a:ext cx="420" cy="3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8915" name="Equation" r:id="rId24" imgW="4470400" imgH="4470400" progId="Equation.DSMT4">
                    <p:embed/>
                  </p:oleObj>
                </mc:Choice>
                <mc:Fallback>
                  <p:oleObj name="Equation" r:id="rId24" imgW="4470400" imgH="4470400" progId="Equation.DSMT4">
                    <p:embed/>
                    <p:pic>
                      <p:nvPicPr>
                        <p:cNvPr id="0" name="Object 8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7" y="1954"/>
                          <a:ext cx="420" cy="3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8" name="Object 90"/>
            <p:cNvGraphicFramePr>
              <a:graphicFrameLocks noChangeAspect="1"/>
            </p:cNvGraphicFramePr>
            <p:nvPr/>
          </p:nvGraphicFramePr>
          <p:xfrm>
            <a:off x="6442" y="1838"/>
            <a:ext cx="469" cy="5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8916" name="Equation" r:id="rId26" imgW="5283200" imgH="5689600" progId="Equation.DSMT4">
                    <p:embed/>
                  </p:oleObj>
                </mc:Choice>
                <mc:Fallback>
                  <p:oleObj name="Equation" r:id="rId26" imgW="5283200" imgH="5689600" progId="Equation.DSMT4">
                    <p:embed/>
                    <p:pic>
                      <p:nvPicPr>
                        <p:cNvPr id="0" name="Object 9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42" y="1838"/>
                          <a:ext cx="469" cy="5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9" name="Rectangle 110"/>
          <p:cNvSpPr>
            <a:spLocks noChangeArrowheads="1"/>
          </p:cNvSpPr>
          <p:nvPr/>
        </p:nvSpPr>
        <p:spPr bwMode="auto">
          <a:xfrm>
            <a:off x="1404996" y="4527266"/>
            <a:ext cx="1103312" cy="40957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lIns="53959" tIns="26979" rIns="53959" bIns="26979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问题</a:t>
            </a:r>
            <a:endParaRPr kumimoji="1" lang="zh-CN" altLang="en-US" sz="23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aphicFrame>
        <p:nvGraphicFramePr>
          <p:cNvPr id="70" name="Object 60"/>
          <p:cNvGraphicFramePr>
            <a:graphicFrameLocks noChangeAspect="1"/>
          </p:cNvGraphicFramePr>
          <p:nvPr/>
        </p:nvGraphicFramePr>
        <p:xfrm>
          <a:off x="2166996" y="5038441"/>
          <a:ext cx="1108075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917" name="公式" r:id="rId28" imgW="673100" imgH="355600" progId="Equation.3">
                  <p:embed/>
                </p:oleObj>
              </mc:Choice>
              <mc:Fallback>
                <p:oleObj name="公式" r:id="rId28" imgW="673100" imgH="355600" progId="Equation.3">
                  <p:embed/>
                  <p:pic>
                    <p:nvPicPr>
                      <p:cNvPr id="0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6996" y="5038441"/>
                        <a:ext cx="1108075" cy="592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Rectangle 110"/>
          <p:cNvSpPr>
            <a:spLocks noChangeArrowheads="1"/>
          </p:cNvSpPr>
          <p:nvPr/>
        </p:nvSpPr>
        <p:spPr bwMode="auto">
          <a:xfrm>
            <a:off x="3202046" y="4584416"/>
            <a:ext cx="619125" cy="407988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lIns="53959" tIns="26979" rIns="53959" bIns="26979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?</a:t>
            </a:r>
            <a:endParaRPr kumimoji="1" lang="en-US" altLang="zh-CN" sz="23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2" name="Rectangle 110"/>
          <p:cNvSpPr>
            <a:spLocks noChangeArrowheads="1"/>
          </p:cNvSpPr>
          <p:nvPr/>
        </p:nvSpPr>
        <p:spPr bwMode="auto">
          <a:xfrm>
            <a:off x="3240146" y="5100354"/>
            <a:ext cx="619125" cy="407987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lIns="53959" tIns="26979" rIns="53959" bIns="26979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?</a:t>
            </a:r>
            <a:endParaRPr kumimoji="1" lang="en-US" altLang="zh-CN" sz="23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73" name="Picture 18" descr="E:\MB001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733" y="4584416"/>
            <a:ext cx="306388" cy="33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1" grpId="0"/>
      <p:bldP spid="7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4.1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大数定律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 bwMode="auto">
          <a:xfrm>
            <a:off x="747655" y="1902604"/>
            <a:ext cx="7040562" cy="3405187"/>
            <a:chOff x="1030010" y="1288143"/>
            <a:chExt cx="7041089" cy="3403989"/>
          </a:xfrm>
        </p:grpSpPr>
        <p:grpSp>
          <p:nvGrpSpPr>
            <p:cNvPr id="6" name="Group 80"/>
            <p:cNvGrpSpPr/>
            <p:nvPr/>
          </p:nvGrpSpPr>
          <p:grpSpPr bwMode="auto">
            <a:xfrm>
              <a:off x="1030010" y="1728679"/>
              <a:ext cx="7041089" cy="2963453"/>
              <a:chOff x="613" y="2345"/>
              <a:chExt cx="4569" cy="1923"/>
            </a:xfrm>
          </p:grpSpPr>
          <p:graphicFrame>
            <p:nvGraphicFramePr>
              <p:cNvPr id="8" name="Object 81"/>
              <p:cNvGraphicFramePr>
                <a:graphicFrameLocks noChangeAspect="1"/>
              </p:cNvGraphicFramePr>
              <p:nvPr/>
            </p:nvGraphicFramePr>
            <p:xfrm>
              <a:off x="613" y="2345"/>
              <a:ext cx="4569" cy="192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9759" name="Equation" r:id="rId1" imgW="80060800" imgH="33731200" progId="Equation.DSMT4">
                      <p:embed/>
                    </p:oleObj>
                  </mc:Choice>
                  <mc:Fallback>
                    <p:oleObj name="Equation" r:id="rId1" imgW="80060800" imgH="33731200" progId="Equation.DSMT4">
                      <p:embed/>
                      <p:pic>
                        <p:nvPicPr>
                          <p:cNvPr id="0" name="Object 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13" y="2345"/>
                            <a:ext cx="4569" cy="192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" name="Rectangle 82"/>
              <p:cNvSpPr>
                <a:spLocks noChangeArrowheads="1"/>
              </p:cNvSpPr>
              <p:nvPr/>
            </p:nvSpPr>
            <p:spPr bwMode="auto">
              <a:xfrm>
                <a:off x="748" y="2384"/>
                <a:ext cx="951" cy="314"/>
              </a:xfrm>
              <a:prstGeom prst="rect">
                <a:avLst/>
              </a:prstGeom>
              <a:noFill/>
              <a:ln w="12700" algn="ctr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1F497D"/>
                  </a:buClr>
                  <a:buSzPct val="75000"/>
                  <a:buFont typeface="Monotype Sorts" pitchFamily="2" charset="2"/>
                  <a:buNone/>
                  <a:defRPr/>
                </a:pPr>
                <a:r>
                  <a:rPr kumimoji="1" lang="zh-CN" alt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试验者 </a:t>
                </a:r>
                <a:endParaRPr kumimoji="1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" name="Rectangle 83"/>
              <p:cNvSpPr>
                <a:spLocks noChangeArrowheads="1"/>
              </p:cNvSpPr>
              <p:nvPr/>
            </p:nvSpPr>
            <p:spPr bwMode="auto">
              <a:xfrm>
                <a:off x="1709" y="2393"/>
                <a:ext cx="722" cy="313"/>
              </a:xfrm>
              <a:prstGeom prst="rect">
                <a:avLst/>
              </a:prstGeom>
              <a:noFill/>
              <a:ln w="12700" algn="ctr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1F497D"/>
                  </a:buClr>
                  <a:buSzPct val="75000"/>
                  <a:buFont typeface="Monotype Sorts" pitchFamily="2" charset="2"/>
                  <a:buNone/>
                  <a:defRPr/>
                </a:pPr>
                <a:r>
                  <a:rPr kumimoji="1" lang="zh-CN" alt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年份 </a:t>
                </a:r>
                <a:endParaRPr kumimoji="1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" name="Rectangle 84"/>
              <p:cNvSpPr>
                <a:spLocks noChangeArrowheads="1"/>
              </p:cNvSpPr>
              <p:nvPr/>
            </p:nvSpPr>
            <p:spPr bwMode="auto">
              <a:xfrm>
                <a:off x="2406" y="2394"/>
                <a:ext cx="691" cy="313"/>
              </a:xfrm>
              <a:prstGeom prst="rect">
                <a:avLst/>
              </a:prstGeom>
              <a:noFill/>
              <a:ln w="12700" algn="ctr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1F497D"/>
                  </a:buClr>
                  <a:buSzPct val="75000"/>
                  <a:buFont typeface="Monotype Sorts" pitchFamily="2" charset="2"/>
                  <a:buNone/>
                  <a:defRPr/>
                </a:pPr>
                <a:r>
                  <a:rPr kumimoji="1" lang="zh-CN" alt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针长 </a:t>
                </a:r>
                <a:endParaRPr kumimoji="1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" name="Rectangle 86"/>
            <p:cNvSpPr>
              <a:spLocks noChangeArrowheads="1"/>
            </p:cNvSpPr>
            <p:nvPr/>
          </p:nvSpPr>
          <p:spPr bwMode="auto">
            <a:xfrm>
              <a:off x="1641243" y="1288143"/>
              <a:ext cx="5886891" cy="477669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19-20</a:t>
              </a:r>
              <a:r>
                <a:rPr kumimoji="1" lang="zh-CN" altLang="en-US" sz="2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世纪几个有名的“投针”试验</a:t>
              </a:r>
              <a:endParaRPr kumimoji="1" lang="zh-CN" altLang="en-US" sz="2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" name="组合 159"/>
          <p:cNvGrpSpPr/>
          <p:nvPr/>
        </p:nvGrpSpPr>
        <p:grpSpPr bwMode="auto">
          <a:xfrm>
            <a:off x="1084205" y="1434291"/>
            <a:ext cx="4683125" cy="446088"/>
            <a:chOff x="1366740" y="819165"/>
            <a:chExt cx="4683879" cy="446276"/>
          </a:xfrm>
        </p:grpSpPr>
        <p:sp>
          <p:nvSpPr>
            <p:cNvPr id="13" name="Rectangle 110"/>
            <p:cNvSpPr>
              <a:spLocks noChangeArrowheads="1"/>
            </p:cNvSpPr>
            <p:nvPr/>
          </p:nvSpPr>
          <p:spPr bwMode="auto">
            <a:xfrm>
              <a:off x="1663650" y="819165"/>
              <a:ext cx="4386969" cy="446276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蒲丰投针试验</a:t>
              </a:r>
              <a:r>
                <a:rPr kumimoji="0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(1777</a:t>
              </a: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年</a:t>
              </a:r>
              <a:r>
                <a:rPr kumimoji="0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) </a:t>
              </a:r>
              <a:endParaRPr kumimoji="1" lang="zh-CN" altLang="en-US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14" name="Picture 18" descr="E:\MB00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6740" y="903998"/>
              <a:ext cx="306460" cy="332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4.1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大数定律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Object 60"/>
          <p:cNvGraphicFramePr>
            <a:graphicFrameLocks noChangeAspect="1"/>
          </p:cNvGraphicFramePr>
          <p:nvPr/>
        </p:nvGraphicFramePr>
        <p:xfrm>
          <a:off x="3809067" y="1332462"/>
          <a:ext cx="158750" cy="30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30" name="公式" r:id="rId1" imgW="114300" imgH="215900" progId="Equation.3">
                  <p:embed/>
                </p:oleObj>
              </mc:Choice>
              <mc:Fallback>
                <p:oleObj name="公式" r:id="rId1" imgW="114300" imgH="215900" progId="Equation.3">
                  <p:embed/>
                  <p:pic>
                    <p:nvPicPr>
                      <p:cNvPr id="0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9067" y="1332462"/>
                        <a:ext cx="158750" cy="303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10"/>
          <p:cNvSpPr>
            <a:spLocks noChangeArrowheads="1"/>
          </p:cNvSpPr>
          <p:nvPr/>
        </p:nvSpPr>
        <p:spPr bwMode="auto">
          <a:xfrm>
            <a:off x="991254" y="1664249"/>
            <a:ext cx="4492625" cy="407988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lIns="54004" tIns="27002" rIns="54004" bIns="27002">
            <a:spAutoFit/>
          </a:bodyPr>
          <a:lstStyle/>
          <a:p>
            <a:pPr>
              <a:defRPr/>
            </a:pPr>
            <a:r>
              <a:rPr kumimoji="0" lang="zh-CN" altLang="en-US" sz="2300" dirty="0">
                <a:latin typeface="+mn-ea"/>
                <a:ea typeface="+mn-ea"/>
              </a:rPr>
              <a:t>情形</a:t>
            </a:r>
            <a:r>
              <a:rPr kumimoji="0" lang="en-US" altLang="zh-CN" sz="2300" dirty="0">
                <a:latin typeface="+mn-ea"/>
                <a:ea typeface="+mn-ea"/>
              </a:rPr>
              <a:t>(1)</a:t>
            </a:r>
            <a:r>
              <a:rPr kumimoji="0" lang="zh-CN" altLang="en-US" sz="2300" dirty="0">
                <a:latin typeface="+mn-ea"/>
                <a:ea typeface="+mn-ea"/>
              </a:rPr>
              <a:t>每次试验全出现正面</a:t>
            </a:r>
            <a:endParaRPr lang="zh-CN" altLang="en-US" sz="2300" dirty="0">
              <a:latin typeface="+mn-ea"/>
              <a:ea typeface="+mn-ea"/>
            </a:endParaRPr>
          </a:p>
        </p:txBody>
      </p:sp>
      <p:graphicFrame>
        <p:nvGraphicFramePr>
          <p:cNvPr id="7" name="Object 88"/>
          <p:cNvGraphicFramePr>
            <a:graphicFrameLocks noChangeAspect="1"/>
          </p:cNvGraphicFramePr>
          <p:nvPr/>
        </p:nvGraphicFramePr>
        <p:xfrm>
          <a:off x="2078932" y="2374172"/>
          <a:ext cx="2282134" cy="750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31" name="Equation" r:id="rId3" imgW="20726400" imgH="8839200" progId="Equation.DSMT4">
                  <p:embed/>
                </p:oleObj>
              </mc:Choice>
              <mc:Fallback>
                <p:oleObj name="Equation" r:id="rId3" imgW="20726400" imgH="8839200" progId="Equation.DSMT4">
                  <p:embed/>
                  <p:pic>
                    <p:nvPicPr>
                      <p:cNvPr id="0" name="Object 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8932" y="2374172"/>
                        <a:ext cx="2282134" cy="7507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107"/>
          <p:cNvGrpSpPr/>
          <p:nvPr/>
        </p:nvGrpSpPr>
        <p:grpSpPr bwMode="auto">
          <a:xfrm>
            <a:off x="1556404" y="1773787"/>
            <a:ext cx="5319713" cy="708025"/>
            <a:chOff x="1146" y="973"/>
            <a:chExt cx="3601" cy="479"/>
          </a:xfrm>
        </p:grpSpPr>
        <p:sp>
          <p:nvSpPr>
            <p:cNvPr id="10" name="Oval 54"/>
            <p:cNvSpPr>
              <a:spLocks noChangeArrowheads="1"/>
            </p:cNvSpPr>
            <p:nvPr/>
          </p:nvSpPr>
          <p:spPr bwMode="auto">
            <a:xfrm>
              <a:off x="1146" y="1261"/>
              <a:ext cx="97" cy="97"/>
            </a:xfrm>
            <a:prstGeom prst="ellipse">
              <a:avLst/>
            </a:prstGeom>
            <a:solidFill>
              <a:srgbClr val="FF9900"/>
            </a:solidFill>
            <a:ln w="19050" algn="ctr">
              <a:solidFill>
                <a:srgbClr val="FF6600"/>
              </a:solidFill>
              <a:round/>
              <a:tailEnd type="none" w="med" len="lg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endParaRPr lang="zh-CN" altLang="en-US" sz="2500">
                <a:latin typeface="+mn-ea"/>
                <a:ea typeface="+mn-ea"/>
              </a:endParaRPr>
            </a:p>
          </p:txBody>
        </p:sp>
        <p:sp>
          <p:nvSpPr>
            <p:cNvPr id="11" name="Oval 55"/>
            <p:cNvSpPr>
              <a:spLocks noChangeArrowheads="1"/>
            </p:cNvSpPr>
            <p:nvPr/>
          </p:nvSpPr>
          <p:spPr bwMode="auto">
            <a:xfrm>
              <a:off x="1365" y="1259"/>
              <a:ext cx="97" cy="98"/>
            </a:xfrm>
            <a:prstGeom prst="ellipse">
              <a:avLst/>
            </a:prstGeom>
            <a:solidFill>
              <a:srgbClr val="FF9900"/>
            </a:solidFill>
            <a:ln w="19050" algn="ctr">
              <a:solidFill>
                <a:srgbClr val="FF6600"/>
              </a:solidFill>
              <a:round/>
              <a:tailEnd type="none" w="med" len="lg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endParaRPr lang="zh-CN" altLang="en-US" sz="2500">
                <a:latin typeface="+mn-ea"/>
                <a:ea typeface="+mn-ea"/>
              </a:endParaRPr>
            </a:p>
          </p:txBody>
        </p:sp>
        <p:sp>
          <p:nvSpPr>
            <p:cNvPr id="12" name="Oval 56"/>
            <p:cNvSpPr>
              <a:spLocks noChangeArrowheads="1"/>
            </p:cNvSpPr>
            <p:nvPr/>
          </p:nvSpPr>
          <p:spPr bwMode="auto">
            <a:xfrm>
              <a:off x="1781" y="1261"/>
              <a:ext cx="97" cy="97"/>
            </a:xfrm>
            <a:prstGeom prst="ellipse">
              <a:avLst/>
            </a:prstGeom>
            <a:solidFill>
              <a:srgbClr val="FF9900"/>
            </a:solidFill>
            <a:ln w="19050" algn="ctr">
              <a:solidFill>
                <a:srgbClr val="FF6600"/>
              </a:solidFill>
              <a:round/>
              <a:tailEnd type="none" w="med" len="lg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anchor="ctr">
              <a:spAutoFit/>
            </a:bodyPr>
            <a:lstStyle/>
            <a:p>
              <a:pPr algn="ctr">
                <a:defRPr/>
              </a:pPr>
              <a:endParaRPr lang="zh-CN" altLang="en-US" sz="2500">
                <a:latin typeface="+mn-ea"/>
                <a:ea typeface="+mn-ea"/>
              </a:endParaRPr>
            </a:p>
          </p:txBody>
        </p:sp>
        <p:sp>
          <p:nvSpPr>
            <p:cNvPr id="13" name="Oval 57"/>
            <p:cNvSpPr>
              <a:spLocks noChangeArrowheads="1"/>
            </p:cNvSpPr>
            <p:nvPr/>
          </p:nvSpPr>
          <p:spPr bwMode="auto">
            <a:xfrm>
              <a:off x="1578" y="1260"/>
              <a:ext cx="97" cy="98"/>
            </a:xfrm>
            <a:prstGeom prst="ellipse">
              <a:avLst/>
            </a:prstGeom>
            <a:solidFill>
              <a:srgbClr val="FF9900"/>
            </a:solidFill>
            <a:ln w="19050" algn="ctr">
              <a:solidFill>
                <a:srgbClr val="FF6600"/>
              </a:solidFill>
              <a:round/>
              <a:tailEnd type="none" w="med" len="lg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endParaRPr lang="zh-CN" altLang="en-US" sz="2500">
                <a:latin typeface="+mn-ea"/>
                <a:ea typeface="+mn-ea"/>
              </a:endParaRPr>
            </a:p>
          </p:txBody>
        </p:sp>
        <p:sp>
          <p:nvSpPr>
            <p:cNvPr id="14" name="Oval 59"/>
            <p:cNvSpPr>
              <a:spLocks noChangeArrowheads="1"/>
            </p:cNvSpPr>
            <p:nvPr/>
          </p:nvSpPr>
          <p:spPr bwMode="auto">
            <a:xfrm>
              <a:off x="1986" y="1259"/>
              <a:ext cx="97" cy="98"/>
            </a:xfrm>
            <a:prstGeom prst="ellipse">
              <a:avLst/>
            </a:prstGeom>
            <a:solidFill>
              <a:srgbClr val="FF9900"/>
            </a:solidFill>
            <a:ln w="19050" algn="ctr">
              <a:solidFill>
                <a:srgbClr val="FF6600"/>
              </a:solidFill>
              <a:round/>
              <a:tailEnd type="none" w="med" len="lg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endParaRPr lang="zh-CN" altLang="en-US" sz="2500">
                <a:latin typeface="+mn-ea"/>
                <a:ea typeface="+mn-ea"/>
              </a:endParaRPr>
            </a:p>
          </p:txBody>
        </p:sp>
        <p:sp>
          <p:nvSpPr>
            <p:cNvPr id="15" name="Oval 60"/>
            <p:cNvSpPr>
              <a:spLocks noChangeArrowheads="1"/>
            </p:cNvSpPr>
            <p:nvPr/>
          </p:nvSpPr>
          <p:spPr bwMode="auto">
            <a:xfrm>
              <a:off x="2819" y="1261"/>
              <a:ext cx="97" cy="97"/>
            </a:xfrm>
            <a:prstGeom prst="ellipse">
              <a:avLst/>
            </a:prstGeom>
            <a:solidFill>
              <a:srgbClr val="FF9900"/>
            </a:solidFill>
            <a:ln w="19050" algn="ctr">
              <a:solidFill>
                <a:srgbClr val="FF6600"/>
              </a:solidFill>
              <a:round/>
              <a:tailEnd type="none" w="med" len="lg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endParaRPr lang="zh-CN" altLang="en-US" sz="2500">
                <a:latin typeface="+mn-ea"/>
                <a:ea typeface="+mn-ea"/>
              </a:endParaRPr>
            </a:p>
          </p:txBody>
        </p:sp>
        <p:sp>
          <p:nvSpPr>
            <p:cNvPr id="16" name="Oval 61"/>
            <p:cNvSpPr>
              <a:spLocks noChangeArrowheads="1"/>
            </p:cNvSpPr>
            <p:nvPr/>
          </p:nvSpPr>
          <p:spPr bwMode="auto">
            <a:xfrm>
              <a:off x="3238" y="1261"/>
              <a:ext cx="97" cy="97"/>
            </a:xfrm>
            <a:prstGeom prst="ellipse">
              <a:avLst/>
            </a:prstGeom>
            <a:solidFill>
              <a:srgbClr val="FF9900"/>
            </a:solidFill>
            <a:ln w="19050" algn="ctr">
              <a:solidFill>
                <a:srgbClr val="FF6600"/>
              </a:solidFill>
              <a:round/>
              <a:tailEnd type="none" w="med" len="lg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endParaRPr lang="zh-CN" altLang="en-US" sz="2500">
                <a:latin typeface="+mn-ea"/>
                <a:ea typeface="+mn-ea"/>
              </a:endParaRPr>
            </a:p>
          </p:txBody>
        </p:sp>
        <p:sp>
          <p:nvSpPr>
            <p:cNvPr id="17" name="Oval 62"/>
            <p:cNvSpPr>
              <a:spLocks noChangeArrowheads="1"/>
            </p:cNvSpPr>
            <p:nvPr/>
          </p:nvSpPr>
          <p:spPr bwMode="auto">
            <a:xfrm>
              <a:off x="3453" y="1261"/>
              <a:ext cx="97" cy="97"/>
            </a:xfrm>
            <a:prstGeom prst="ellipse">
              <a:avLst/>
            </a:prstGeom>
            <a:solidFill>
              <a:srgbClr val="FF9900"/>
            </a:solidFill>
            <a:ln w="19050" algn="ctr">
              <a:solidFill>
                <a:srgbClr val="FF6600"/>
              </a:solidFill>
              <a:round/>
              <a:tailEnd type="none" w="med" len="lg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endParaRPr lang="zh-CN" altLang="en-US" sz="2500">
                <a:latin typeface="+mn-ea"/>
                <a:ea typeface="+mn-ea"/>
              </a:endParaRPr>
            </a:p>
          </p:txBody>
        </p:sp>
        <p:sp>
          <p:nvSpPr>
            <p:cNvPr id="18" name="Oval 63"/>
            <p:cNvSpPr>
              <a:spLocks noChangeArrowheads="1"/>
            </p:cNvSpPr>
            <p:nvPr/>
          </p:nvSpPr>
          <p:spPr bwMode="auto">
            <a:xfrm>
              <a:off x="3840" y="1261"/>
              <a:ext cx="97" cy="97"/>
            </a:xfrm>
            <a:prstGeom prst="ellipse">
              <a:avLst/>
            </a:prstGeom>
            <a:solidFill>
              <a:srgbClr val="FF9900"/>
            </a:solidFill>
            <a:ln w="19050" algn="ctr">
              <a:solidFill>
                <a:srgbClr val="FF6600"/>
              </a:solidFill>
              <a:round/>
              <a:tailEnd type="none" w="med" len="lg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endParaRPr lang="zh-CN" altLang="en-US" sz="2500">
                <a:latin typeface="+mn-ea"/>
                <a:ea typeface="+mn-ea"/>
              </a:endParaRPr>
            </a:p>
          </p:txBody>
        </p:sp>
        <p:sp>
          <p:nvSpPr>
            <p:cNvPr id="19" name="Oval 64"/>
            <p:cNvSpPr>
              <a:spLocks noChangeArrowheads="1"/>
            </p:cNvSpPr>
            <p:nvPr/>
          </p:nvSpPr>
          <p:spPr bwMode="auto">
            <a:xfrm>
              <a:off x="4587" y="1261"/>
              <a:ext cx="97" cy="97"/>
            </a:xfrm>
            <a:prstGeom prst="ellipse">
              <a:avLst/>
            </a:prstGeom>
            <a:solidFill>
              <a:srgbClr val="FF9900"/>
            </a:solidFill>
            <a:ln w="19050" algn="ctr">
              <a:solidFill>
                <a:srgbClr val="FF6600"/>
              </a:solidFill>
              <a:round/>
              <a:tailEnd type="none" w="med" len="lg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endParaRPr lang="zh-CN" altLang="en-US" sz="2500">
                <a:latin typeface="+mn-ea"/>
                <a:ea typeface="+mn-ea"/>
              </a:endParaRPr>
            </a:p>
          </p:txBody>
        </p:sp>
        <p:sp>
          <p:nvSpPr>
            <p:cNvPr id="20" name="Oval 65"/>
            <p:cNvSpPr>
              <a:spLocks noChangeArrowheads="1"/>
            </p:cNvSpPr>
            <p:nvPr/>
          </p:nvSpPr>
          <p:spPr bwMode="auto">
            <a:xfrm>
              <a:off x="2199" y="1259"/>
              <a:ext cx="97" cy="98"/>
            </a:xfrm>
            <a:prstGeom prst="ellipse">
              <a:avLst/>
            </a:prstGeom>
            <a:solidFill>
              <a:srgbClr val="FF9900"/>
            </a:solidFill>
            <a:ln w="19050" algn="ctr">
              <a:solidFill>
                <a:srgbClr val="FF6600"/>
              </a:solidFill>
              <a:round/>
              <a:tailEnd type="none" w="med" len="lg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endParaRPr lang="zh-CN" altLang="en-US" sz="2500">
                <a:latin typeface="+mn-ea"/>
                <a:ea typeface="+mn-ea"/>
              </a:endParaRPr>
            </a:p>
          </p:txBody>
        </p:sp>
        <p:sp>
          <p:nvSpPr>
            <p:cNvPr id="21" name="Oval 66"/>
            <p:cNvSpPr>
              <a:spLocks noChangeArrowheads="1"/>
            </p:cNvSpPr>
            <p:nvPr/>
          </p:nvSpPr>
          <p:spPr bwMode="auto">
            <a:xfrm>
              <a:off x="2418" y="1261"/>
              <a:ext cx="97" cy="97"/>
            </a:xfrm>
            <a:prstGeom prst="ellipse">
              <a:avLst/>
            </a:prstGeom>
            <a:solidFill>
              <a:srgbClr val="FF9900"/>
            </a:solidFill>
            <a:ln w="19050" algn="ctr">
              <a:solidFill>
                <a:srgbClr val="FF6600"/>
              </a:solidFill>
              <a:round/>
              <a:tailEnd type="none" w="med" len="lg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endParaRPr lang="zh-CN" altLang="en-US" sz="2500">
                <a:latin typeface="+mn-ea"/>
                <a:ea typeface="+mn-ea"/>
              </a:endParaRPr>
            </a:p>
          </p:txBody>
        </p:sp>
        <p:sp>
          <p:nvSpPr>
            <p:cNvPr id="22" name="Oval 67"/>
            <p:cNvSpPr>
              <a:spLocks noChangeArrowheads="1"/>
            </p:cNvSpPr>
            <p:nvPr/>
          </p:nvSpPr>
          <p:spPr bwMode="auto">
            <a:xfrm>
              <a:off x="2619" y="1261"/>
              <a:ext cx="97" cy="97"/>
            </a:xfrm>
            <a:prstGeom prst="ellipse">
              <a:avLst/>
            </a:prstGeom>
            <a:solidFill>
              <a:srgbClr val="FF9900"/>
            </a:solidFill>
            <a:ln w="19050" algn="ctr">
              <a:solidFill>
                <a:srgbClr val="FF6600"/>
              </a:solidFill>
              <a:round/>
              <a:tailEnd type="none" w="med" len="lg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endParaRPr lang="zh-CN" altLang="en-US" sz="2500">
                <a:latin typeface="+mn-ea"/>
                <a:ea typeface="+mn-ea"/>
              </a:endParaRPr>
            </a:p>
          </p:txBody>
        </p:sp>
        <p:sp>
          <p:nvSpPr>
            <p:cNvPr id="23" name="Oval 68"/>
            <p:cNvSpPr>
              <a:spLocks noChangeArrowheads="1"/>
            </p:cNvSpPr>
            <p:nvPr/>
          </p:nvSpPr>
          <p:spPr bwMode="auto">
            <a:xfrm>
              <a:off x="3025" y="1261"/>
              <a:ext cx="98" cy="97"/>
            </a:xfrm>
            <a:prstGeom prst="ellipse">
              <a:avLst/>
            </a:prstGeom>
            <a:solidFill>
              <a:srgbClr val="FF9900"/>
            </a:solidFill>
            <a:ln w="19050" algn="ctr">
              <a:solidFill>
                <a:srgbClr val="FF6600"/>
              </a:solidFill>
              <a:round/>
              <a:tailEnd type="none" w="med" len="lg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endParaRPr lang="zh-CN" altLang="en-US" sz="2500">
                <a:latin typeface="+mn-ea"/>
                <a:ea typeface="+mn-ea"/>
              </a:endParaRPr>
            </a:p>
          </p:txBody>
        </p:sp>
        <p:sp>
          <p:nvSpPr>
            <p:cNvPr id="24" name="Oval 69"/>
            <p:cNvSpPr>
              <a:spLocks noChangeArrowheads="1"/>
            </p:cNvSpPr>
            <p:nvPr/>
          </p:nvSpPr>
          <p:spPr bwMode="auto">
            <a:xfrm>
              <a:off x="3649" y="1261"/>
              <a:ext cx="97" cy="97"/>
            </a:xfrm>
            <a:prstGeom prst="ellipse">
              <a:avLst/>
            </a:prstGeom>
            <a:solidFill>
              <a:srgbClr val="FF9900"/>
            </a:solidFill>
            <a:ln w="19050" algn="ctr">
              <a:solidFill>
                <a:srgbClr val="FF6600"/>
              </a:solidFill>
              <a:round/>
              <a:tailEnd type="none" w="med" len="lg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endParaRPr lang="zh-CN" altLang="en-US" sz="2500">
                <a:latin typeface="+mn-ea"/>
                <a:ea typeface="+mn-ea"/>
              </a:endParaRPr>
            </a:p>
          </p:txBody>
        </p:sp>
        <p:sp>
          <p:nvSpPr>
            <p:cNvPr id="25" name="Rectangle 110"/>
            <p:cNvSpPr>
              <a:spLocks noChangeArrowheads="1"/>
            </p:cNvSpPr>
            <p:nvPr/>
          </p:nvSpPr>
          <p:spPr bwMode="auto">
            <a:xfrm>
              <a:off x="3934" y="973"/>
              <a:ext cx="813" cy="479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kumimoji="0" lang="en-US" altLang="zh-CN" sz="4000" dirty="0">
                  <a:solidFill>
                    <a:srgbClr val="FF9933"/>
                  </a:solidFill>
                  <a:latin typeface="+mn-ea"/>
                  <a:ea typeface="+mn-ea"/>
                </a:rPr>
                <a:t>……</a:t>
              </a:r>
              <a:endParaRPr lang="en-US" altLang="zh-CN" sz="4000" dirty="0">
                <a:solidFill>
                  <a:srgbClr val="FF9933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6" name="Group 108"/>
          <p:cNvGrpSpPr/>
          <p:nvPr/>
        </p:nvGrpSpPr>
        <p:grpSpPr bwMode="auto">
          <a:xfrm>
            <a:off x="1744605" y="3187729"/>
            <a:ext cx="5324475" cy="708025"/>
            <a:chOff x="1141" y="1937"/>
            <a:chExt cx="3604" cy="479"/>
          </a:xfrm>
        </p:grpSpPr>
        <p:sp>
          <p:nvSpPr>
            <p:cNvPr id="27" name="Oval 71"/>
            <p:cNvSpPr>
              <a:spLocks noChangeArrowheads="1"/>
            </p:cNvSpPr>
            <p:nvPr/>
          </p:nvSpPr>
          <p:spPr bwMode="auto">
            <a:xfrm>
              <a:off x="1141" y="2229"/>
              <a:ext cx="97" cy="97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rgbClr val="FFFF00"/>
              </a:solidFill>
              <a:round/>
              <a:tailEnd type="none" w="med" len="lg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endParaRPr lang="zh-CN" altLang="en-US" sz="2500">
                <a:latin typeface="+mn-ea"/>
                <a:ea typeface="+mn-ea"/>
              </a:endParaRPr>
            </a:p>
          </p:txBody>
        </p:sp>
        <p:sp>
          <p:nvSpPr>
            <p:cNvPr id="28" name="Oval 72"/>
            <p:cNvSpPr>
              <a:spLocks noChangeArrowheads="1"/>
            </p:cNvSpPr>
            <p:nvPr/>
          </p:nvSpPr>
          <p:spPr bwMode="auto">
            <a:xfrm>
              <a:off x="1360" y="2227"/>
              <a:ext cx="97" cy="97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rgbClr val="FFFF00"/>
              </a:solidFill>
              <a:round/>
              <a:tailEnd type="none" w="med" len="lg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endParaRPr lang="zh-CN" altLang="en-US" sz="2500">
                <a:latin typeface="+mn-ea"/>
                <a:ea typeface="+mn-ea"/>
              </a:endParaRPr>
            </a:p>
          </p:txBody>
        </p:sp>
        <p:sp>
          <p:nvSpPr>
            <p:cNvPr id="29" name="Oval 73"/>
            <p:cNvSpPr>
              <a:spLocks noChangeArrowheads="1"/>
            </p:cNvSpPr>
            <p:nvPr/>
          </p:nvSpPr>
          <p:spPr bwMode="auto">
            <a:xfrm>
              <a:off x="1776" y="2229"/>
              <a:ext cx="97" cy="97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rgbClr val="FFFF00"/>
              </a:solidFill>
              <a:round/>
              <a:tailEnd type="none" w="med" len="lg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anchor="ctr">
              <a:spAutoFit/>
            </a:bodyPr>
            <a:lstStyle/>
            <a:p>
              <a:pPr algn="ctr">
                <a:defRPr/>
              </a:pPr>
              <a:endParaRPr lang="zh-CN" altLang="en-US" sz="2500">
                <a:latin typeface="+mn-ea"/>
                <a:ea typeface="+mn-ea"/>
              </a:endParaRPr>
            </a:p>
          </p:txBody>
        </p:sp>
        <p:sp>
          <p:nvSpPr>
            <p:cNvPr id="30" name="Oval 74"/>
            <p:cNvSpPr>
              <a:spLocks noChangeArrowheads="1"/>
            </p:cNvSpPr>
            <p:nvPr/>
          </p:nvSpPr>
          <p:spPr bwMode="auto">
            <a:xfrm>
              <a:off x="1573" y="2228"/>
              <a:ext cx="97" cy="97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rgbClr val="FFFF00"/>
              </a:solidFill>
              <a:round/>
              <a:tailEnd type="none" w="med" len="lg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endParaRPr lang="zh-CN" altLang="en-US" sz="2500">
                <a:latin typeface="+mn-ea"/>
                <a:ea typeface="+mn-ea"/>
              </a:endParaRPr>
            </a:p>
          </p:txBody>
        </p:sp>
        <p:sp>
          <p:nvSpPr>
            <p:cNvPr id="31" name="Oval 76"/>
            <p:cNvSpPr>
              <a:spLocks noChangeArrowheads="1"/>
            </p:cNvSpPr>
            <p:nvPr/>
          </p:nvSpPr>
          <p:spPr bwMode="auto">
            <a:xfrm>
              <a:off x="1981" y="2227"/>
              <a:ext cx="97" cy="97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rgbClr val="FFFF00"/>
              </a:solidFill>
              <a:round/>
              <a:tailEnd type="none" w="med" len="lg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endParaRPr lang="zh-CN" altLang="en-US" sz="2500">
                <a:latin typeface="+mn-ea"/>
                <a:ea typeface="+mn-ea"/>
              </a:endParaRPr>
            </a:p>
          </p:txBody>
        </p:sp>
        <p:sp>
          <p:nvSpPr>
            <p:cNvPr id="32" name="Oval 77"/>
            <p:cNvSpPr>
              <a:spLocks noChangeArrowheads="1"/>
            </p:cNvSpPr>
            <p:nvPr/>
          </p:nvSpPr>
          <p:spPr bwMode="auto">
            <a:xfrm>
              <a:off x="2814" y="2229"/>
              <a:ext cx="97" cy="97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rgbClr val="FFFF00"/>
              </a:solidFill>
              <a:round/>
              <a:tailEnd type="none" w="med" len="lg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endParaRPr lang="zh-CN" altLang="en-US" sz="2500">
                <a:latin typeface="+mn-ea"/>
                <a:ea typeface="+mn-ea"/>
              </a:endParaRPr>
            </a:p>
          </p:txBody>
        </p:sp>
        <p:sp>
          <p:nvSpPr>
            <p:cNvPr id="33" name="Oval 78"/>
            <p:cNvSpPr>
              <a:spLocks noChangeArrowheads="1"/>
            </p:cNvSpPr>
            <p:nvPr/>
          </p:nvSpPr>
          <p:spPr bwMode="auto">
            <a:xfrm>
              <a:off x="3233" y="2229"/>
              <a:ext cx="97" cy="97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rgbClr val="FFFF00"/>
              </a:solidFill>
              <a:round/>
              <a:tailEnd type="none" w="med" len="lg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endParaRPr lang="zh-CN" altLang="en-US" sz="2500">
                <a:latin typeface="+mn-ea"/>
                <a:ea typeface="+mn-ea"/>
              </a:endParaRPr>
            </a:p>
          </p:txBody>
        </p:sp>
        <p:sp>
          <p:nvSpPr>
            <p:cNvPr id="34" name="Oval 79"/>
            <p:cNvSpPr>
              <a:spLocks noChangeArrowheads="1"/>
            </p:cNvSpPr>
            <p:nvPr/>
          </p:nvSpPr>
          <p:spPr bwMode="auto">
            <a:xfrm>
              <a:off x="3448" y="2229"/>
              <a:ext cx="97" cy="97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rgbClr val="FFFF00"/>
              </a:solidFill>
              <a:round/>
              <a:tailEnd type="none" w="med" len="lg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endParaRPr lang="zh-CN" altLang="en-US" sz="2500">
                <a:latin typeface="+mn-ea"/>
                <a:ea typeface="+mn-ea"/>
              </a:endParaRPr>
            </a:p>
          </p:txBody>
        </p:sp>
        <p:sp>
          <p:nvSpPr>
            <p:cNvPr id="35" name="Oval 80"/>
            <p:cNvSpPr>
              <a:spLocks noChangeArrowheads="1"/>
            </p:cNvSpPr>
            <p:nvPr/>
          </p:nvSpPr>
          <p:spPr bwMode="auto">
            <a:xfrm>
              <a:off x="3835" y="2229"/>
              <a:ext cx="97" cy="97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rgbClr val="FFFF00"/>
              </a:solidFill>
              <a:round/>
              <a:tailEnd type="none" w="med" len="lg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endParaRPr lang="zh-CN" altLang="en-US" sz="2500">
                <a:latin typeface="+mn-ea"/>
                <a:ea typeface="+mn-ea"/>
              </a:endParaRPr>
            </a:p>
          </p:txBody>
        </p:sp>
        <p:sp>
          <p:nvSpPr>
            <p:cNvPr id="36" name="Oval 81"/>
            <p:cNvSpPr>
              <a:spLocks noChangeArrowheads="1"/>
            </p:cNvSpPr>
            <p:nvPr/>
          </p:nvSpPr>
          <p:spPr bwMode="auto">
            <a:xfrm>
              <a:off x="4582" y="2229"/>
              <a:ext cx="98" cy="97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rgbClr val="FFFF00"/>
              </a:solidFill>
              <a:round/>
              <a:tailEnd type="none" w="med" len="lg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endParaRPr lang="zh-CN" altLang="en-US" sz="2500">
                <a:latin typeface="+mn-ea"/>
                <a:ea typeface="+mn-ea"/>
              </a:endParaRPr>
            </a:p>
          </p:txBody>
        </p:sp>
        <p:sp>
          <p:nvSpPr>
            <p:cNvPr id="37" name="Oval 82"/>
            <p:cNvSpPr>
              <a:spLocks noChangeArrowheads="1"/>
            </p:cNvSpPr>
            <p:nvPr/>
          </p:nvSpPr>
          <p:spPr bwMode="auto">
            <a:xfrm>
              <a:off x="2194" y="2227"/>
              <a:ext cx="97" cy="97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rgbClr val="FFFF00"/>
              </a:solidFill>
              <a:round/>
              <a:tailEnd type="none" w="med" len="lg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endParaRPr lang="zh-CN" altLang="en-US" sz="2500">
                <a:latin typeface="+mn-ea"/>
                <a:ea typeface="+mn-ea"/>
              </a:endParaRPr>
            </a:p>
          </p:txBody>
        </p:sp>
        <p:sp>
          <p:nvSpPr>
            <p:cNvPr id="41" name="Oval 83"/>
            <p:cNvSpPr>
              <a:spLocks noChangeArrowheads="1"/>
            </p:cNvSpPr>
            <p:nvPr/>
          </p:nvSpPr>
          <p:spPr bwMode="auto">
            <a:xfrm>
              <a:off x="2413" y="2229"/>
              <a:ext cx="97" cy="97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rgbClr val="FFFF00"/>
              </a:solidFill>
              <a:round/>
              <a:tailEnd type="none" w="med" len="lg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endParaRPr lang="zh-CN" altLang="en-US" sz="2500">
                <a:latin typeface="+mn-ea"/>
                <a:ea typeface="+mn-ea"/>
              </a:endParaRPr>
            </a:p>
          </p:txBody>
        </p:sp>
        <p:sp>
          <p:nvSpPr>
            <p:cNvPr id="42" name="Oval 84"/>
            <p:cNvSpPr>
              <a:spLocks noChangeArrowheads="1"/>
            </p:cNvSpPr>
            <p:nvPr/>
          </p:nvSpPr>
          <p:spPr bwMode="auto">
            <a:xfrm>
              <a:off x="2614" y="2229"/>
              <a:ext cx="97" cy="97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rgbClr val="FFFF00"/>
              </a:solidFill>
              <a:round/>
              <a:tailEnd type="none" w="med" len="lg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endParaRPr lang="zh-CN" altLang="en-US" sz="2500">
                <a:latin typeface="+mn-ea"/>
                <a:ea typeface="+mn-ea"/>
              </a:endParaRPr>
            </a:p>
          </p:txBody>
        </p:sp>
        <p:sp>
          <p:nvSpPr>
            <p:cNvPr id="43" name="Oval 85"/>
            <p:cNvSpPr>
              <a:spLocks noChangeArrowheads="1"/>
            </p:cNvSpPr>
            <p:nvPr/>
          </p:nvSpPr>
          <p:spPr bwMode="auto">
            <a:xfrm>
              <a:off x="3021" y="2229"/>
              <a:ext cx="97" cy="97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rgbClr val="FFFF00"/>
              </a:solidFill>
              <a:round/>
              <a:tailEnd type="none" w="med" len="lg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endParaRPr lang="zh-CN" altLang="en-US" sz="2500">
                <a:latin typeface="+mn-ea"/>
                <a:ea typeface="+mn-ea"/>
              </a:endParaRPr>
            </a:p>
          </p:txBody>
        </p:sp>
        <p:sp>
          <p:nvSpPr>
            <p:cNvPr id="44" name="Oval 86"/>
            <p:cNvSpPr>
              <a:spLocks noChangeArrowheads="1"/>
            </p:cNvSpPr>
            <p:nvPr/>
          </p:nvSpPr>
          <p:spPr bwMode="auto">
            <a:xfrm>
              <a:off x="3644" y="2229"/>
              <a:ext cx="98" cy="97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rgbClr val="FFFF00"/>
              </a:solidFill>
              <a:round/>
              <a:tailEnd type="none" w="med" len="lg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endParaRPr lang="zh-CN" altLang="en-US" sz="2500">
                <a:latin typeface="+mn-ea"/>
                <a:ea typeface="+mn-ea"/>
              </a:endParaRPr>
            </a:p>
          </p:txBody>
        </p:sp>
        <p:sp>
          <p:nvSpPr>
            <p:cNvPr id="45" name="Rectangle 110"/>
            <p:cNvSpPr>
              <a:spLocks noChangeArrowheads="1"/>
            </p:cNvSpPr>
            <p:nvPr/>
          </p:nvSpPr>
          <p:spPr bwMode="auto">
            <a:xfrm>
              <a:off x="3931" y="1937"/>
              <a:ext cx="814" cy="479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kumimoji="0" lang="en-US" altLang="zh-CN" sz="4000" dirty="0">
                  <a:latin typeface="+mn-ea"/>
                  <a:ea typeface="+mn-ea"/>
                </a:rPr>
                <a:t>……</a:t>
              </a:r>
              <a:endParaRPr lang="en-US" altLang="zh-CN" sz="4000" dirty="0">
                <a:latin typeface="+mn-ea"/>
                <a:ea typeface="+mn-ea"/>
              </a:endParaRPr>
            </a:p>
          </p:txBody>
        </p:sp>
      </p:grpSp>
      <p:sp>
        <p:nvSpPr>
          <p:cNvPr id="46" name="Rectangle 110"/>
          <p:cNvSpPr>
            <a:spLocks noChangeArrowheads="1"/>
          </p:cNvSpPr>
          <p:nvPr/>
        </p:nvSpPr>
        <p:spPr bwMode="auto">
          <a:xfrm>
            <a:off x="1182630" y="3081366"/>
            <a:ext cx="4748212" cy="407988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lIns="54004" tIns="27002" rIns="54004" bIns="27002">
            <a:spAutoFit/>
          </a:bodyPr>
          <a:lstStyle/>
          <a:p>
            <a:pPr>
              <a:defRPr/>
            </a:pPr>
            <a:r>
              <a:rPr kumimoji="0" lang="zh-CN" altLang="en-US" sz="2300" dirty="0">
                <a:latin typeface="+mn-ea"/>
                <a:ea typeface="+mn-ea"/>
              </a:rPr>
              <a:t>情形</a:t>
            </a:r>
            <a:r>
              <a:rPr kumimoji="0" lang="en-US" altLang="zh-CN" sz="2300" dirty="0">
                <a:latin typeface="+mn-ea"/>
                <a:ea typeface="+mn-ea"/>
              </a:rPr>
              <a:t>(2)</a:t>
            </a:r>
            <a:r>
              <a:rPr kumimoji="0" lang="zh-CN" altLang="en-US" sz="2300" dirty="0">
                <a:latin typeface="+mn-ea"/>
                <a:ea typeface="+mn-ea"/>
              </a:rPr>
              <a:t>每次试验全出现反面</a:t>
            </a:r>
            <a:endParaRPr lang="zh-CN" altLang="en-US" sz="2300" dirty="0">
              <a:latin typeface="+mn-ea"/>
              <a:ea typeface="+mn-ea"/>
            </a:endParaRPr>
          </a:p>
        </p:txBody>
      </p:sp>
      <p:sp>
        <p:nvSpPr>
          <p:cNvPr id="47" name="Rectangle 110"/>
          <p:cNvSpPr>
            <a:spLocks noChangeArrowheads="1"/>
          </p:cNvSpPr>
          <p:nvPr/>
        </p:nvSpPr>
        <p:spPr bwMode="auto">
          <a:xfrm>
            <a:off x="1163580" y="4589491"/>
            <a:ext cx="6723062" cy="407988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lIns="54004" tIns="27002" rIns="54004" bIns="27002">
            <a:spAutoFit/>
          </a:bodyPr>
          <a:lstStyle/>
          <a:p>
            <a:pPr>
              <a:defRPr/>
            </a:pPr>
            <a:r>
              <a:rPr kumimoji="0" lang="zh-CN" altLang="en-US" sz="2300" dirty="0">
                <a:solidFill>
                  <a:srgbClr val="0000FF"/>
                </a:solidFill>
                <a:latin typeface="+mn-ea"/>
                <a:ea typeface="+mn-ea"/>
              </a:rPr>
              <a:t>在理论上完全可能出现</a:t>
            </a:r>
            <a:r>
              <a:rPr kumimoji="0" lang="en-US" altLang="zh-CN" sz="2300" dirty="0">
                <a:solidFill>
                  <a:srgbClr val="0000FF"/>
                </a:solidFill>
                <a:latin typeface="+mn-ea"/>
                <a:ea typeface="+mn-ea"/>
              </a:rPr>
              <a:t>,</a:t>
            </a:r>
            <a:r>
              <a:rPr kumimoji="0" lang="zh-CN" altLang="en-US" sz="2300" dirty="0">
                <a:solidFill>
                  <a:srgbClr val="0000FF"/>
                </a:solidFill>
                <a:latin typeface="+mn-ea"/>
                <a:ea typeface="+mn-ea"/>
              </a:rPr>
              <a:t>但出现的概率非常非常小</a:t>
            </a:r>
            <a:r>
              <a:rPr kumimoji="0" lang="en-US" altLang="zh-CN" sz="2300" dirty="0">
                <a:solidFill>
                  <a:srgbClr val="0000FF"/>
                </a:solidFill>
                <a:latin typeface="+mn-ea"/>
                <a:ea typeface="+mn-ea"/>
              </a:rPr>
              <a:t>!</a:t>
            </a:r>
            <a:endParaRPr kumimoji="0" lang="en-US" altLang="zh-CN" sz="230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grpSp>
        <p:nvGrpSpPr>
          <p:cNvPr id="48" name="Group 106"/>
          <p:cNvGrpSpPr/>
          <p:nvPr/>
        </p:nvGrpSpPr>
        <p:grpSpPr bwMode="auto">
          <a:xfrm>
            <a:off x="1144530" y="4959379"/>
            <a:ext cx="5033962" cy="447675"/>
            <a:chOff x="1313" y="3395"/>
            <a:chExt cx="5369" cy="476"/>
          </a:xfrm>
        </p:grpSpPr>
        <p:sp>
          <p:nvSpPr>
            <p:cNvPr id="49" name="Rectangle 110"/>
            <p:cNvSpPr>
              <a:spLocks noChangeArrowheads="1"/>
            </p:cNvSpPr>
            <p:nvPr/>
          </p:nvSpPr>
          <p:spPr bwMode="auto">
            <a:xfrm>
              <a:off x="1313" y="3395"/>
              <a:ext cx="5369" cy="476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kumimoji="0" lang="zh-CN" altLang="en-US" sz="2300" dirty="0">
                  <a:solidFill>
                    <a:srgbClr val="0000FF"/>
                  </a:solidFill>
                  <a:latin typeface="+mn-ea"/>
                  <a:ea typeface="+mn-ea"/>
                </a:rPr>
                <a:t>即当          时</a:t>
              </a:r>
              <a:r>
                <a:rPr kumimoji="0" lang="en-US" altLang="zh-CN" sz="2300" dirty="0">
                  <a:solidFill>
                    <a:srgbClr val="0000FF"/>
                  </a:solidFill>
                  <a:latin typeface="+mn-ea"/>
                  <a:ea typeface="+mn-ea"/>
                </a:rPr>
                <a:t>,</a:t>
              </a:r>
              <a:r>
                <a:rPr kumimoji="0" lang="zh-CN" altLang="en-US" sz="2300" dirty="0">
                  <a:solidFill>
                    <a:srgbClr val="0000FF"/>
                  </a:solidFill>
                  <a:latin typeface="+mn-ea"/>
                  <a:ea typeface="+mn-ea"/>
                </a:rPr>
                <a:t>概率越来越小、趋于零</a:t>
              </a:r>
              <a:endParaRPr kumimoji="0" lang="en-US" altLang="zh-CN" sz="2300" dirty="0">
                <a:solidFill>
                  <a:srgbClr val="0000FF"/>
                </a:solidFill>
                <a:latin typeface="+mn-ea"/>
                <a:ea typeface="+mn-ea"/>
              </a:endParaRPr>
            </a:p>
          </p:txBody>
        </p:sp>
        <p:graphicFrame>
          <p:nvGraphicFramePr>
            <p:cNvPr id="50" name="Object 105"/>
            <p:cNvGraphicFramePr>
              <a:graphicFrameLocks noChangeAspect="1"/>
            </p:cNvGraphicFramePr>
            <p:nvPr/>
          </p:nvGraphicFramePr>
          <p:xfrm>
            <a:off x="2036" y="3521"/>
            <a:ext cx="913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432" name="Equation" r:id="rId5" imgW="14224000" imgH="4470400" progId="Equation.DSMT4">
                    <p:embed/>
                  </p:oleObj>
                </mc:Choice>
                <mc:Fallback>
                  <p:oleObj name="Equation" r:id="rId5" imgW="14224000" imgH="4470400" progId="Equation.DSMT4">
                    <p:embed/>
                    <p:pic>
                      <p:nvPicPr>
                        <p:cNvPr id="0" name="Object 10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36" y="3521"/>
                          <a:ext cx="913" cy="2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1" name="组合 50"/>
          <p:cNvGrpSpPr/>
          <p:nvPr/>
        </p:nvGrpSpPr>
        <p:grpSpPr bwMode="auto">
          <a:xfrm>
            <a:off x="670579" y="1248324"/>
            <a:ext cx="6462713" cy="446088"/>
            <a:chOff x="1012994" y="856759"/>
            <a:chExt cx="6462396" cy="446276"/>
          </a:xfrm>
        </p:grpSpPr>
        <p:sp>
          <p:nvSpPr>
            <p:cNvPr id="52" name="Rectangle 110"/>
            <p:cNvSpPr>
              <a:spLocks noChangeArrowheads="1"/>
            </p:cNvSpPr>
            <p:nvPr/>
          </p:nvSpPr>
          <p:spPr bwMode="auto">
            <a:xfrm>
              <a:off x="1286031" y="856759"/>
              <a:ext cx="6189359" cy="446276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kumimoji="0" lang="zh-CN" altLang="en-US" sz="2300" dirty="0">
                  <a:solidFill>
                    <a:srgbClr val="0000FF"/>
                  </a:solidFill>
                  <a:latin typeface="+mn-ea"/>
                  <a:ea typeface="+mn-ea"/>
                </a:rPr>
                <a:t>思考 </a:t>
              </a:r>
              <a:r>
                <a:rPr kumimoji="0" lang="zh-CN" altLang="en-US" sz="2300" dirty="0">
                  <a:latin typeface="+mn-ea"/>
                  <a:ea typeface="+mn-ea"/>
                </a:rPr>
                <a:t>在抛硬币试验中会不会出现下列情形</a:t>
              </a:r>
              <a:r>
                <a:rPr kumimoji="0" lang="en-US" altLang="zh-CN" sz="2300" dirty="0">
                  <a:solidFill>
                    <a:srgbClr val="0000FF"/>
                  </a:solidFill>
                  <a:latin typeface="+mn-ea"/>
                  <a:ea typeface="+mn-ea"/>
                </a:rPr>
                <a:t> </a:t>
              </a:r>
              <a:endParaRPr lang="zh-CN" altLang="en-US" sz="2300" dirty="0">
                <a:latin typeface="+mn-ea"/>
                <a:ea typeface="+mn-ea"/>
              </a:endParaRPr>
            </a:p>
          </p:txBody>
        </p:sp>
        <p:pic>
          <p:nvPicPr>
            <p:cNvPr id="53" name="Picture 18" descr="E:\MB001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994" y="930694"/>
              <a:ext cx="306460" cy="332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2102550" y="3832098"/>
          <a:ext cx="1936425" cy="748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33" name="Equation" r:id="rId8" imgW="22860000" imgH="8839200" progId="Equation.DSMT4">
                  <p:embed/>
                </p:oleObj>
              </mc:Choice>
              <mc:Fallback>
                <p:oleObj name="Equation" r:id="rId8" imgW="22860000" imgH="8839200" progId="Equation.DSMT4">
                  <p:embed/>
                  <p:pic>
                    <p:nvPicPr>
                      <p:cNvPr id="0" name="图片 14043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02550" y="3832098"/>
                        <a:ext cx="1936425" cy="7487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6" grpId="0"/>
      <p:bldP spid="47" grpId="0"/>
    </p:bldLst>
  </p:timing>
</p:sld>
</file>

<file path=ppt/tags/tag1.xml><?xml version="1.0" encoding="utf-8"?>
<p:tagLst xmlns:p="http://schemas.openxmlformats.org/presentationml/2006/main">
  <p:tag name="COMMONDATA" val="eyJoZGlkIjoiOGQzNzI3ODYxZGU5ZmExN2U4ZTQ2ZWZjMTViYzEzOTQifQ=="/>
</p:tagLst>
</file>

<file path=ppt/theme/theme1.xml><?xml version="1.0" encoding="utf-8"?>
<a:theme xmlns:a="http://schemas.openxmlformats.org/drawingml/2006/main" name="Office 主题">
  <a:themeElements>
    <a:clrScheme name="黄色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自定义 2">
      <a:majorFont>
        <a:latin typeface="Broadway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2928</Words>
  <Application>WPS 演示</Application>
  <PresentationFormat>全屏显示(4:3)</PresentationFormat>
  <Paragraphs>514</Paragraphs>
  <Slides>46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272</vt:i4>
      </vt:variant>
      <vt:variant>
        <vt:lpstr>幻灯片标题</vt:lpstr>
      </vt:variant>
      <vt:variant>
        <vt:i4>46</vt:i4>
      </vt:variant>
    </vt:vector>
  </HeadingPairs>
  <TitlesOfParts>
    <vt:vector size="338" baseType="lpstr">
      <vt:lpstr>Arial</vt:lpstr>
      <vt:lpstr>宋体</vt:lpstr>
      <vt:lpstr>Wingdings</vt:lpstr>
      <vt:lpstr>Tahoma</vt:lpstr>
      <vt:lpstr>华文隶书</vt:lpstr>
      <vt:lpstr>微软雅黑</vt:lpstr>
      <vt:lpstr>Times New Roman</vt:lpstr>
      <vt:lpstr>隶书</vt:lpstr>
      <vt:lpstr>Verdana</vt:lpstr>
      <vt:lpstr>Monotype Sorts</vt:lpstr>
      <vt:lpstr>Wingdings</vt:lpstr>
      <vt:lpstr>楷体</vt:lpstr>
      <vt:lpstr>Cambria Math</vt:lpstr>
      <vt:lpstr>Arial Unicode MS</vt:lpstr>
      <vt:lpstr>Calibri</vt:lpstr>
      <vt:lpstr>黑体</vt:lpstr>
      <vt:lpstr>楷体_GB2312</vt:lpstr>
      <vt:lpstr>楷体_GB2312</vt:lpstr>
      <vt:lpstr>新宋体</vt:lpstr>
      <vt:lpstr>Office 主题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Equation.DSMT4</vt:lpstr>
      <vt:lpstr>Equation.3</vt:lpstr>
      <vt:lpstr>Equation.3</vt:lpstr>
      <vt:lpstr>Equation.DSMT4</vt:lpstr>
      <vt:lpstr>Equation.3</vt:lpstr>
      <vt:lpstr>Equation.DSMT4</vt:lpstr>
      <vt:lpstr>Equation.DSMT4</vt:lpstr>
      <vt:lpstr>Equation.3</vt:lpstr>
      <vt:lpstr>Equation.DSMT4</vt:lpstr>
      <vt:lpstr>Equation.3</vt:lpstr>
      <vt:lpstr>Equation.DSMT4</vt:lpstr>
      <vt:lpstr>Equation.3</vt:lpstr>
      <vt:lpstr>Equation.3</vt:lpstr>
      <vt:lpstr>Equation.3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Equation.DSMT4</vt:lpstr>
      <vt:lpstr>Equation.DSMT4</vt:lpstr>
      <vt:lpstr>Equation.3</vt:lpstr>
      <vt:lpstr>Equation.3</vt:lpstr>
      <vt:lpstr>Equation.3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Equation.3</vt:lpstr>
      <vt:lpstr>Equation.3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王齐</dc:creator>
  <cp:lastModifiedBy>pc</cp:lastModifiedBy>
  <cp:revision>291</cp:revision>
  <cp:lastPrinted>2015-03-12T14:31:00Z</cp:lastPrinted>
  <dcterms:created xsi:type="dcterms:W3CDTF">2014-12-22T06:08:00Z</dcterms:created>
  <dcterms:modified xsi:type="dcterms:W3CDTF">2023-06-10T11:37:09Z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52634141CCE34A19BB046355FA1C5DE5</vt:lpwstr>
  </property>
</Properties>
</file>